
<file path=[Content_Types].xml><?xml version="1.0" encoding="utf-8"?>
<Types xmlns="http://schemas.openxmlformats.org/package/2006/content-types">
  <Default Extension="jpeg" ContentType="image/jpeg"/>
  <Default Extension="jpg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sldIdLst>
    <p:sldId id="279" r:id="rId2"/>
    <p:sldId id="302" r:id="rId3"/>
    <p:sldId id="380" r:id="rId4"/>
    <p:sldId id="280" r:id="rId5"/>
    <p:sldId id="303" r:id="rId6"/>
    <p:sldId id="342" r:id="rId7"/>
    <p:sldId id="366" r:id="rId8"/>
    <p:sldId id="372" r:id="rId9"/>
    <p:sldId id="373" r:id="rId10"/>
    <p:sldId id="374" r:id="rId11"/>
    <p:sldId id="375" r:id="rId12"/>
    <p:sldId id="387" r:id="rId13"/>
    <p:sldId id="378" r:id="rId14"/>
    <p:sldId id="377" r:id="rId15"/>
    <p:sldId id="388" r:id="rId16"/>
    <p:sldId id="363" r:id="rId17"/>
    <p:sldId id="412" r:id="rId18"/>
    <p:sldId id="256" r:id="rId19"/>
    <p:sldId id="411" r:id="rId20"/>
    <p:sldId id="362" r:id="rId21"/>
    <p:sldId id="382" r:id="rId22"/>
    <p:sldId id="347" r:id="rId23"/>
    <p:sldId id="352" r:id="rId24"/>
    <p:sldId id="379" r:id="rId25"/>
    <p:sldId id="353" r:id="rId26"/>
    <p:sldId id="354" r:id="rId27"/>
    <p:sldId id="355" r:id="rId28"/>
    <p:sldId id="384" r:id="rId29"/>
    <p:sldId id="346" r:id="rId30"/>
    <p:sldId id="356" r:id="rId31"/>
    <p:sldId id="357" r:id="rId32"/>
    <p:sldId id="359" r:id="rId33"/>
    <p:sldId id="358" r:id="rId34"/>
    <p:sldId id="360" r:id="rId35"/>
    <p:sldId id="385" r:id="rId36"/>
    <p:sldId id="365" r:id="rId37"/>
    <p:sldId id="351" r:id="rId38"/>
    <p:sldId id="386" r:id="rId39"/>
    <p:sldId id="398" r:id="rId40"/>
    <p:sldId id="403" r:id="rId41"/>
    <p:sldId id="405" r:id="rId42"/>
    <p:sldId id="404" r:id="rId43"/>
    <p:sldId id="406" r:id="rId44"/>
    <p:sldId id="350" r:id="rId45"/>
    <p:sldId id="338" r:id="rId46"/>
    <p:sldId id="389" r:id="rId47"/>
    <p:sldId id="343" r:id="rId48"/>
    <p:sldId id="367" r:id="rId49"/>
    <p:sldId id="368" r:id="rId50"/>
    <p:sldId id="390" r:id="rId51"/>
    <p:sldId id="391" r:id="rId52"/>
    <p:sldId id="400" r:id="rId53"/>
    <p:sldId id="402" r:id="rId54"/>
    <p:sldId id="409" r:id="rId55"/>
    <p:sldId id="408" r:id="rId56"/>
    <p:sldId id="339" r:id="rId57"/>
    <p:sldId id="345" r:id="rId58"/>
    <p:sldId id="348" r:id="rId59"/>
    <p:sldId id="383" r:id="rId60"/>
    <p:sldId id="401" r:id="rId61"/>
    <p:sldId id="392" r:id="rId62"/>
    <p:sldId id="340" r:id="rId63"/>
    <p:sldId id="341" r:id="rId64"/>
    <p:sldId id="410" r:id="rId65"/>
    <p:sldId id="399" r:id="rId66"/>
    <p:sldId id="371" r:id="rId67"/>
    <p:sldId id="397" r:id="rId68"/>
    <p:sldId id="394" r:id="rId69"/>
    <p:sldId id="395" r:id="rId70"/>
    <p:sldId id="396" r:id="rId71"/>
    <p:sldId id="40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9B36"/>
    <a:srgbClr val="F7AA58"/>
    <a:srgbClr val="868686"/>
    <a:srgbClr val="B33F62"/>
    <a:srgbClr val="1C8589"/>
    <a:srgbClr val="E76254"/>
    <a:srgbClr val="01A08A"/>
    <a:srgbClr val="4C3957"/>
    <a:srgbClr val="A003E7"/>
    <a:srgbClr val="20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6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F3E4C-7C94-4BF3-897F-69B76BF34905}" type="datetimeFigureOut">
              <a:rPr lang="en-GB" smtClean="0"/>
              <a:t>05/03/2024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59D84-7AD2-4F35-9177-9966E85B1D5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241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9D11-05BD-92B2-BEAC-724912573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F8DC6-ABE1-D783-93A6-EC8013C3B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1822" y="4887337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Franklin Gothic Demi" panose="020B07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94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22171F-7F37-458B-E310-C64CC24B9571}"/>
              </a:ext>
            </a:extLst>
          </p:cNvPr>
          <p:cNvSpPr/>
          <p:nvPr userDrawn="1"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F7A855"/>
          </a:solidFill>
          <a:ln>
            <a:solidFill>
              <a:srgbClr val="F7A8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3B69C-5102-F7EC-ACA1-B357C880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7444F-E134-DF1E-A1B3-041F3CB38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61760" y="1825625"/>
            <a:ext cx="489204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3E8F7-DFA2-87D3-246E-6EDA7844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6347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4D201-4FE7-45F0-EE4D-E77E0067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8B5922-6DD0-09AE-40A9-EC242DC6857E}"/>
              </a:ext>
            </a:extLst>
          </p:cNvPr>
          <p:cNvSpPr/>
          <p:nvPr userDrawn="1"/>
        </p:nvSpPr>
        <p:spPr>
          <a:xfrm>
            <a:off x="2892797" y="2152258"/>
            <a:ext cx="553279" cy="503721"/>
          </a:xfrm>
          <a:prstGeom prst="rect">
            <a:avLst/>
          </a:prstGeom>
          <a:solidFill>
            <a:srgbClr val="F7A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4B5CBE-ECB8-D850-33FA-52C867A9611F}"/>
              </a:ext>
            </a:extLst>
          </p:cNvPr>
          <p:cNvSpPr/>
          <p:nvPr userDrawn="1"/>
        </p:nvSpPr>
        <p:spPr>
          <a:xfrm>
            <a:off x="2892799" y="2955421"/>
            <a:ext cx="553278" cy="503721"/>
          </a:xfrm>
          <a:prstGeom prst="rect">
            <a:avLst/>
          </a:prstGeom>
          <a:solidFill>
            <a:srgbClr val="FEF0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FF8C6-A5E1-9C6A-E79E-405B34F814DD}"/>
              </a:ext>
            </a:extLst>
          </p:cNvPr>
          <p:cNvSpPr/>
          <p:nvPr userDrawn="1"/>
        </p:nvSpPr>
        <p:spPr>
          <a:xfrm>
            <a:off x="1827621" y="2955421"/>
            <a:ext cx="553278" cy="502377"/>
          </a:xfrm>
          <a:prstGeom prst="rect">
            <a:avLst/>
          </a:prstGeom>
          <a:solidFill>
            <a:srgbClr val="72BC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69F75A-002C-2529-CB1D-D09D74F122F8}"/>
              </a:ext>
            </a:extLst>
          </p:cNvPr>
          <p:cNvSpPr/>
          <p:nvPr userDrawn="1"/>
        </p:nvSpPr>
        <p:spPr>
          <a:xfrm>
            <a:off x="3836982" y="2154668"/>
            <a:ext cx="553277" cy="501311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80ED7E-B825-169D-5F98-6B2CD58FDAA0}"/>
              </a:ext>
            </a:extLst>
          </p:cNvPr>
          <p:cNvSpPr/>
          <p:nvPr userDrawn="1"/>
        </p:nvSpPr>
        <p:spPr>
          <a:xfrm>
            <a:off x="1827621" y="2137131"/>
            <a:ext cx="553278" cy="502377"/>
          </a:xfrm>
          <a:prstGeom prst="rect">
            <a:avLst/>
          </a:prstGeom>
          <a:solidFill>
            <a:srgbClr val="3767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DC89A4-D434-533C-A09D-9183CB354F82}"/>
              </a:ext>
            </a:extLst>
          </p:cNvPr>
          <p:cNvSpPr/>
          <p:nvPr userDrawn="1"/>
        </p:nvSpPr>
        <p:spPr>
          <a:xfrm>
            <a:off x="3836982" y="2955421"/>
            <a:ext cx="553278" cy="518784"/>
          </a:xfrm>
          <a:prstGeom prst="rect">
            <a:avLst/>
          </a:prstGeom>
          <a:solidFill>
            <a:srgbClr val="FCE2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3F9D73-E78B-94A1-E5C2-22FA154344C3}"/>
              </a:ext>
            </a:extLst>
          </p:cNvPr>
          <p:cNvSpPr/>
          <p:nvPr userDrawn="1"/>
        </p:nvSpPr>
        <p:spPr>
          <a:xfrm>
            <a:off x="2922271" y="4151748"/>
            <a:ext cx="553279" cy="503721"/>
          </a:xfrm>
          <a:prstGeom prst="rect">
            <a:avLst/>
          </a:prstGeom>
          <a:solidFill>
            <a:srgbClr val="F7A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E5E622-FB98-73DB-5586-C0ADCB995613}"/>
              </a:ext>
            </a:extLst>
          </p:cNvPr>
          <p:cNvSpPr/>
          <p:nvPr userDrawn="1"/>
        </p:nvSpPr>
        <p:spPr>
          <a:xfrm>
            <a:off x="2922273" y="4954911"/>
            <a:ext cx="553278" cy="503721"/>
          </a:xfrm>
          <a:prstGeom prst="rect">
            <a:avLst/>
          </a:prstGeom>
          <a:solidFill>
            <a:srgbClr val="E586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642DA-A018-C45D-85CD-175791132943}"/>
              </a:ext>
            </a:extLst>
          </p:cNvPr>
          <p:cNvSpPr/>
          <p:nvPr userDrawn="1"/>
        </p:nvSpPr>
        <p:spPr>
          <a:xfrm>
            <a:off x="1857095" y="4954911"/>
            <a:ext cx="553278" cy="502377"/>
          </a:xfrm>
          <a:prstGeom prst="rect">
            <a:avLst/>
          </a:prstGeom>
          <a:solidFill>
            <a:srgbClr val="F2A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9973BA-C0E1-9DB6-F14F-F326ED0C8700}"/>
              </a:ext>
            </a:extLst>
          </p:cNvPr>
          <p:cNvSpPr/>
          <p:nvPr userDrawn="1"/>
        </p:nvSpPr>
        <p:spPr>
          <a:xfrm>
            <a:off x="3866456" y="4154158"/>
            <a:ext cx="553277" cy="501311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422483-2999-7D3D-422B-23683B72C1E1}"/>
              </a:ext>
            </a:extLst>
          </p:cNvPr>
          <p:cNvSpPr/>
          <p:nvPr userDrawn="1"/>
        </p:nvSpPr>
        <p:spPr>
          <a:xfrm>
            <a:off x="1857095" y="4136621"/>
            <a:ext cx="553278" cy="502377"/>
          </a:xfrm>
          <a:prstGeom prst="rect">
            <a:avLst/>
          </a:prstGeom>
          <a:solidFill>
            <a:srgbClr val="EBC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DA8352-04A8-CA95-2A5A-CBD134AE176C}"/>
              </a:ext>
            </a:extLst>
          </p:cNvPr>
          <p:cNvSpPr/>
          <p:nvPr userDrawn="1"/>
        </p:nvSpPr>
        <p:spPr>
          <a:xfrm>
            <a:off x="3866456" y="4954911"/>
            <a:ext cx="553278" cy="518784"/>
          </a:xfrm>
          <a:prstGeom prst="rect">
            <a:avLst/>
          </a:prstGeom>
          <a:solidFill>
            <a:srgbClr val="01A0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07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9C93C-C147-D2FF-6AFC-7E7BE5466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17830-FCB5-9878-FF2A-D2CDEE77A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22320" y="365125"/>
            <a:ext cx="525018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D0C7C-F16C-C08B-4592-407E9C65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DD17E-38FC-A1A4-51ED-35464F77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6347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C4716-9DDB-6984-A8BE-8D9E1AC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1951A-8D87-4F43-FC6B-A657181FC6FF}"/>
              </a:ext>
            </a:extLst>
          </p:cNvPr>
          <p:cNvSpPr/>
          <p:nvPr userDrawn="1"/>
        </p:nvSpPr>
        <p:spPr>
          <a:xfrm>
            <a:off x="0" y="0"/>
            <a:ext cx="12192000" cy="1154096"/>
          </a:xfrm>
          <a:prstGeom prst="rect">
            <a:avLst/>
          </a:prstGeom>
          <a:solidFill>
            <a:srgbClr val="01A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C020D-E67A-E299-C503-6697E5A42110}"/>
              </a:ext>
            </a:extLst>
          </p:cNvPr>
          <p:cNvSpPr/>
          <p:nvPr userDrawn="1"/>
        </p:nvSpPr>
        <p:spPr>
          <a:xfrm>
            <a:off x="1626737" y="2243698"/>
            <a:ext cx="553279" cy="503721"/>
          </a:xfrm>
          <a:prstGeom prst="rect">
            <a:avLst/>
          </a:prstGeom>
          <a:solidFill>
            <a:srgbClr val="F7A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A7976-0675-37B6-6301-B5E08A25B6EE}"/>
              </a:ext>
            </a:extLst>
          </p:cNvPr>
          <p:cNvSpPr/>
          <p:nvPr userDrawn="1"/>
        </p:nvSpPr>
        <p:spPr>
          <a:xfrm>
            <a:off x="1626739" y="3046861"/>
            <a:ext cx="553278" cy="503721"/>
          </a:xfrm>
          <a:prstGeom prst="rect">
            <a:avLst/>
          </a:prstGeom>
          <a:solidFill>
            <a:srgbClr val="FEF0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848C-7A3C-EDDF-7749-D9687FA7D534}"/>
              </a:ext>
            </a:extLst>
          </p:cNvPr>
          <p:cNvSpPr/>
          <p:nvPr userDrawn="1"/>
        </p:nvSpPr>
        <p:spPr>
          <a:xfrm>
            <a:off x="561561" y="3046861"/>
            <a:ext cx="553278" cy="502377"/>
          </a:xfrm>
          <a:prstGeom prst="rect">
            <a:avLst/>
          </a:prstGeom>
          <a:solidFill>
            <a:srgbClr val="72BC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0161F2-63FE-D7D0-C071-2CB3FADFBD2A}"/>
              </a:ext>
            </a:extLst>
          </p:cNvPr>
          <p:cNvSpPr/>
          <p:nvPr userDrawn="1"/>
        </p:nvSpPr>
        <p:spPr>
          <a:xfrm>
            <a:off x="2570922" y="2246108"/>
            <a:ext cx="553277" cy="501311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C6C8B-7D04-F1DC-88ED-4B4EE5498B39}"/>
              </a:ext>
            </a:extLst>
          </p:cNvPr>
          <p:cNvSpPr/>
          <p:nvPr userDrawn="1"/>
        </p:nvSpPr>
        <p:spPr>
          <a:xfrm>
            <a:off x="561561" y="2228571"/>
            <a:ext cx="553278" cy="502377"/>
          </a:xfrm>
          <a:prstGeom prst="rect">
            <a:avLst/>
          </a:prstGeom>
          <a:solidFill>
            <a:srgbClr val="3767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92BF5-494B-4BE4-709D-FB2112364DD6}"/>
              </a:ext>
            </a:extLst>
          </p:cNvPr>
          <p:cNvSpPr/>
          <p:nvPr userDrawn="1"/>
        </p:nvSpPr>
        <p:spPr>
          <a:xfrm>
            <a:off x="2570922" y="3046861"/>
            <a:ext cx="553278" cy="518784"/>
          </a:xfrm>
          <a:prstGeom prst="rect">
            <a:avLst/>
          </a:prstGeom>
          <a:solidFill>
            <a:srgbClr val="FCE2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DFB5F-12A2-63A9-95E9-BB741AD5BE28}"/>
              </a:ext>
            </a:extLst>
          </p:cNvPr>
          <p:cNvSpPr/>
          <p:nvPr userDrawn="1"/>
        </p:nvSpPr>
        <p:spPr>
          <a:xfrm>
            <a:off x="1656211" y="4243188"/>
            <a:ext cx="553279" cy="503721"/>
          </a:xfrm>
          <a:prstGeom prst="rect">
            <a:avLst/>
          </a:prstGeom>
          <a:solidFill>
            <a:srgbClr val="F7A8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871CD-4399-36A1-3253-4B0BB32C4D3D}"/>
              </a:ext>
            </a:extLst>
          </p:cNvPr>
          <p:cNvSpPr/>
          <p:nvPr userDrawn="1"/>
        </p:nvSpPr>
        <p:spPr>
          <a:xfrm>
            <a:off x="1656213" y="5046351"/>
            <a:ext cx="553278" cy="503721"/>
          </a:xfrm>
          <a:prstGeom prst="rect">
            <a:avLst/>
          </a:prstGeom>
          <a:solidFill>
            <a:srgbClr val="E586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6D2525-DFE5-C548-4358-DBBB03B838EE}"/>
              </a:ext>
            </a:extLst>
          </p:cNvPr>
          <p:cNvSpPr/>
          <p:nvPr userDrawn="1"/>
        </p:nvSpPr>
        <p:spPr>
          <a:xfrm>
            <a:off x="591035" y="5046351"/>
            <a:ext cx="553278" cy="502377"/>
          </a:xfrm>
          <a:prstGeom prst="rect">
            <a:avLst/>
          </a:prstGeom>
          <a:solidFill>
            <a:srgbClr val="F2AB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748769-125E-C9B7-16F9-5C2B1EB7A452}"/>
              </a:ext>
            </a:extLst>
          </p:cNvPr>
          <p:cNvSpPr/>
          <p:nvPr userDrawn="1"/>
        </p:nvSpPr>
        <p:spPr>
          <a:xfrm>
            <a:off x="2600396" y="4245598"/>
            <a:ext cx="553277" cy="501311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133E4F-DF31-F074-FDA8-6D6D35FFF0B4}"/>
              </a:ext>
            </a:extLst>
          </p:cNvPr>
          <p:cNvSpPr/>
          <p:nvPr userDrawn="1"/>
        </p:nvSpPr>
        <p:spPr>
          <a:xfrm>
            <a:off x="591035" y="4228061"/>
            <a:ext cx="553278" cy="502377"/>
          </a:xfrm>
          <a:prstGeom prst="rect">
            <a:avLst/>
          </a:prstGeom>
          <a:solidFill>
            <a:srgbClr val="EBCC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DE0CA1-4658-0FB9-A733-3BE9DDB4D172}"/>
              </a:ext>
            </a:extLst>
          </p:cNvPr>
          <p:cNvSpPr/>
          <p:nvPr userDrawn="1"/>
        </p:nvSpPr>
        <p:spPr>
          <a:xfrm>
            <a:off x="2600396" y="5046351"/>
            <a:ext cx="553278" cy="518784"/>
          </a:xfrm>
          <a:prstGeom prst="rect">
            <a:avLst/>
          </a:prstGeom>
          <a:solidFill>
            <a:srgbClr val="01A0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521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vox Question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C5E4-F653-D1E5-781B-5C80DA9A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B1EFF-8603-5BC3-A16F-837AA235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FCB76-F866-AFF2-45A8-D75DD768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FI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77D54-9E7B-8CA3-C7DA-9BF166CA6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FEFA-D601-40AB-9EFD-121C9BFF3B2B}" type="slidenum">
              <a:rPr lang="en-FI" smtClean="0"/>
              <a:t>‹#›</a:t>
            </a:fld>
            <a:endParaRPr lang="en-FI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589107-4708-E9D3-0A18-B23A231F81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798321"/>
            <a:ext cx="10515600" cy="4399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01884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46CF2-3EBA-681F-12E2-047B13DC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F9307-5FB6-6290-DF8F-926071B84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B4A59CA-8A2F-AD9B-5DDF-63321882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POL2017 W6 – Surveys II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87A51AF-A455-2D0A-339C-664F8D85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58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98B581-4BB0-C834-81E4-E83B8806A139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76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87F5E-5F3C-BBF6-59D2-5719676B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1692613"/>
            <a:ext cx="9893031" cy="2626469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11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9CC17-3D2F-D715-FA5A-BB4C8CAD3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AE4E8-6CDF-2FD9-BF6F-EF2C59AB9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E2D8FD2-D909-4FAE-DA6B-D318B8A2C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POL2017 W6 – Surveys II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ADC7A76-56B7-AEBA-F17D-ECA744CB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C09436-7DF7-BDE9-CF95-052421BA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31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52BF6-ACFD-6764-A841-65A0CB3E2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B3D76-2A5A-300F-8F0E-8830F95DF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145A9-A05F-C1CB-E5C0-02A3BFF9A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071D9-E642-31AA-AE3F-69DEF1758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ABF6DF7-3183-A9DF-C891-522AE460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POL2017 W6 – Surveys II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B3DE170-4110-D1C3-D06E-5D7D884C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E5BA71-C08F-1D0F-0F81-B9192A0C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71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9C097-32A5-A687-E53B-70511CAF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9E005-ECD2-D8B0-F2A6-7FF12C76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2392D4-0138-ECBD-532E-276BBF1A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115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12EB5B-91EF-4908-4A2A-172B36FE1DF3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E87AB-CAA0-4BDE-E584-6A2A21EB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8889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7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A148E-F221-49F5-8FAD-8F9979F79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017" y="1489848"/>
            <a:ext cx="6491558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CA531-6799-0A7D-BB52-DE792E83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C95B6-27F8-3A53-C994-DD92E5F8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63474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93E98-5D4C-EB9B-5697-C0ED4B9F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C033A0-C9EA-ED54-3B72-4192C4F04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569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DEE3-635D-CB9C-9911-5F287B56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1" y="193761"/>
            <a:ext cx="11110858" cy="91440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404D5-B2D3-F6C7-A964-A19846114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09353" y="1352145"/>
            <a:ext cx="7402749" cy="50042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2E5A9-E23F-5DEE-AF48-F3FF759A3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2887" y="1916349"/>
            <a:ext cx="3871913" cy="3959156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64931-9660-71DE-C324-782959E1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6347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4101F-C579-3FA8-15A9-1156DC1C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536" y="6363474"/>
            <a:ext cx="2743200" cy="365125"/>
          </a:xfrm>
          <a:prstGeom prst="rect">
            <a:avLst/>
          </a:prstGeom>
        </p:spPr>
        <p:txBody>
          <a:bodyPr/>
          <a:lstStyle/>
          <a:p>
            <a:fld id="{372769DB-CAE7-4C85-A9AF-7D4D8DE4CA2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02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5E911-D491-9FF0-A994-C6B793C0EB5E}"/>
              </a:ext>
            </a:extLst>
          </p:cNvPr>
          <p:cNvSpPr/>
          <p:nvPr userDrawn="1"/>
        </p:nvSpPr>
        <p:spPr>
          <a:xfrm>
            <a:off x="0" y="0"/>
            <a:ext cx="12192000" cy="1154097"/>
          </a:xfrm>
          <a:prstGeom prst="rect">
            <a:avLst/>
          </a:prstGeom>
          <a:solidFill>
            <a:srgbClr val="0070C0"/>
          </a:solidFill>
          <a:ln>
            <a:solidFill>
              <a:srgbClr val="3767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A8125-450B-C759-EE28-E4766E4D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93257"/>
            <a:ext cx="11685973" cy="11540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57A63-E583-0606-820E-D2535190E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76EF038-572C-E3A7-507B-C8F667377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918" y="6363474"/>
            <a:ext cx="3861881" cy="365125"/>
          </a:xfrm>
          <a:prstGeom prst="rect">
            <a:avLst/>
          </a:prstGeom>
        </p:spPr>
        <p:txBody>
          <a:bodyPr/>
          <a:lstStyle>
            <a:lvl1pPr algn="l">
              <a:defRPr sz="1400">
                <a:latin typeface="Gill Sans MT" panose="020B0502020104020203" pitchFamily="34" charset="0"/>
              </a:defRPr>
            </a:lvl1pPr>
          </a:lstStyle>
          <a:p>
            <a:r>
              <a:rPr lang="en-GB" dirty="0"/>
              <a:t>POL2017 W6 – Surveys II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22A7349-2727-7A03-4940-F40F76DE8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1536" y="6363474"/>
            <a:ext cx="2576209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latin typeface="Gill Sans MT" panose="020B0502020104020203" pitchFamily="34" charset="0"/>
              </a:defRPr>
            </a:lvl1pPr>
          </a:lstStyle>
          <a:p>
            <a:fld id="{372769DB-CAE7-4C85-A9AF-7D4D8DE4CA2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99" Type="http://schemas.openxmlformats.org/officeDocument/2006/relationships/tags" Target="../tags/tag299.xml"/><Relationship Id="rId21" Type="http://schemas.openxmlformats.org/officeDocument/2006/relationships/tags" Target="../tags/tag21.xml"/><Relationship Id="rId63" Type="http://schemas.openxmlformats.org/officeDocument/2006/relationships/tags" Target="../tags/tag63.xml"/><Relationship Id="rId159" Type="http://schemas.openxmlformats.org/officeDocument/2006/relationships/tags" Target="../tags/tag159.xml"/><Relationship Id="rId324" Type="http://schemas.openxmlformats.org/officeDocument/2006/relationships/tags" Target="../tags/tag324.xml"/><Relationship Id="rId366" Type="http://schemas.openxmlformats.org/officeDocument/2006/relationships/tags" Target="../tags/tag366.xml"/><Relationship Id="rId170" Type="http://schemas.openxmlformats.org/officeDocument/2006/relationships/tags" Target="../tags/tag170.xml"/><Relationship Id="rId226" Type="http://schemas.openxmlformats.org/officeDocument/2006/relationships/tags" Target="../tags/tag226.xml"/><Relationship Id="rId433" Type="http://schemas.openxmlformats.org/officeDocument/2006/relationships/tags" Target="../tags/tag433.xml"/><Relationship Id="rId268" Type="http://schemas.openxmlformats.org/officeDocument/2006/relationships/tags" Target="../tags/tag268.xml"/><Relationship Id="rId32" Type="http://schemas.openxmlformats.org/officeDocument/2006/relationships/tags" Target="../tags/tag32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335" Type="http://schemas.openxmlformats.org/officeDocument/2006/relationships/tags" Target="../tags/tag335.xml"/><Relationship Id="rId377" Type="http://schemas.openxmlformats.org/officeDocument/2006/relationships/tags" Target="../tags/tag377.xml"/><Relationship Id="rId5" Type="http://schemas.openxmlformats.org/officeDocument/2006/relationships/tags" Target="../tags/tag5.xml"/><Relationship Id="rId181" Type="http://schemas.openxmlformats.org/officeDocument/2006/relationships/tags" Target="../tags/tag181.xml"/><Relationship Id="rId237" Type="http://schemas.openxmlformats.org/officeDocument/2006/relationships/tags" Target="../tags/tag237.xml"/><Relationship Id="rId402" Type="http://schemas.openxmlformats.org/officeDocument/2006/relationships/tags" Target="../tags/tag402.xml"/><Relationship Id="rId279" Type="http://schemas.openxmlformats.org/officeDocument/2006/relationships/tags" Target="../tags/tag279.xml"/><Relationship Id="rId43" Type="http://schemas.openxmlformats.org/officeDocument/2006/relationships/tags" Target="../tags/tag43.xml"/><Relationship Id="rId139" Type="http://schemas.openxmlformats.org/officeDocument/2006/relationships/tags" Target="../tags/tag139.xml"/><Relationship Id="rId290" Type="http://schemas.openxmlformats.org/officeDocument/2006/relationships/tags" Target="../tags/tag290.xml"/><Relationship Id="rId304" Type="http://schemas.openxmlformats.org/officeDocument/2006/relationships/tags" Target="../tags/tag304.xml"/><Relationship Id="rId346" Type="http://schemas.openxmlformats.org/officeDocument/2006/relationships/tags" Target="../tags/tag346.xml"/><Relationship Id="rId388" Type="http://schemas.openxmlformats.org/officeDocument/2006/relationships/tags" Target="../tags/tag388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92" Type="http://schemas.openxmlformats.org/officeDocument/2006/relationships/tags" Target="../tags/tag192.xml"/><Relationship Id="rId206" Type="http://schemas.openxmlformats.org/officeDocument/2006/relationships/tags" Target="../tags/tag206.xml"/><Relationship Id="rId413" Type="http://schemas.openxmlformats.org/officeDocument/2006/relationships/tags" Target="../tags/tag413.xml"/><Relationship Id="rId248" Type="http://schemas.openxmlformats.org/officeDocument/2006/relationships/tags" Target="../tags/tag248.xml"/><Relationship Id="rId12" Type="http://schemas.openxmlformats.org/officeDocument/2006/relationships/tags" Target="../tags/tag12.xml"/><Relationship Id="rId108" Type="http://schemas.openxmlformats.org/officeDocument/2006/relationships/tags" Target="../tags/tag108.xml"/><Relationship Id="rId315" Type="http://schemas.openxmlformats.org/officeDocument/2006/relationships/tags" Target="../tags/tag315.xml"/><Relationship Id="rId357" Type="http://schemas.openxmlformats.org/officeDocument/2006/relationships/tags" Target="../tags/tag357.xml"/><Relationship Id="rId54" Type="http://schemas.openxmlformats.org/officeDocument/2006/relationships/tags" Target="../tags/tag54.xml"/><Relationship Id="rId96" Type="http://schemas.openxmlformats.org/officeDocument/2006/relationships/tags" Target="../tags/tag96.xml"/><Relationship Id="rId161" Type="http://schemas.openxmlformats.org/officeDocument/2006/relationships/tags" Target="../tags/tag161.xml"/><Relationship Id="rId217" Type="http://schemas.openxmlformats.org/officeDocument/2006/relationships/tags" Target="../tags/tag217.xml"/><Relationship Id="rId399" Type="http://schemas.openxmlformats.org/officeDocument/2006/relationships/tags" Target="../tags/tag399.xml"/><Relationship Id="rId259" Type="http://schemas.openxmlformats.org/officeDocument/2006/relationships/tags" Target="../tags/tag259.xml"/><Relationship Id="rId424" Type="http://schemas.openxmlformats.org/officeDocument/2006/relationships/tags" Target="../tags/tag424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270" Type="http://schemas.openxmlformats.org/officeDocument/2006/relationships/tags" Target="../tags/tag270.xml"/><Relationship Id="rId326" Type="http://schemas.openxmlformats.org/officeDocument/2006/relationships/tags" Target="../tags/tag326.xml"/><Relationship Id="rId65" Type="http://schemas.openxmlformats.org/officeDocument/2006/relationships/tags" Target="../tags/tag65.xml"/><Relationship Id="rId130" Type="http://schemas.openxmlformats.org/officeDocument/2006/relationships/tags" Target="../tags/tag130.xml"/><Relationship Id="rId368" Type="http://schemas.openxmlformats.org/officeDocument/2006/relationships/tags" Target="../tags/tag368.xml"/><Relationship Id="rId172" Type="http://schemas.openxmlformats.org/officeDocument/2006/relationships/tags" Target="../tags/tag172.xml"/><Relationship Id="rId228" Type="http://schemas.openxmlformats.org/officeDocument/2006/relationships/tags" Target="../tags/tag228.xml"/><Relationship Id="rId435" Type="http://schemas.openxmlformats.org/officeDocument/2006/relationships/tags" Target="../tags/tag435.xml"/><Relationship Id="rId281" Type="http://schemas.openxmlformats.org/officeDocument/2006/relationships/tags" Target="../tags/tag281.xml"/><Relationship Id="rId337" Type="http://schemas.openxmlformats.org/officeDocument/2006/relationships/tags" Target="../tags/tag337.xml"/><Relationship Id="rId34" Type="http://schemas.openxmlformats.org/officeDocument/2006/relationships/tags" Target="../tags/tag34.xml"/><Relationship Id="rId76" Type="http://schemas.openxmlformats.org/officeDocument/2006/relationships/tags" Target="../tags/tag76.xml"/><Relationship Id="rId141" Type="http://schemas.openxmlformats.org/officeDocument/2006/relationships/tags" Target="../tags/tag141.xml"/><Relationship Id="rId379" Type="http://schemas.openxmlformats.org/officeDocument/2006/relationships/tags" Target="../tags/tag379.xml"/><Relationship Id="rId7" Type="http://schemas.openxmlformats.org/officeDocument/2006/relationships/tags" Target="../tags/tag7.xml"/><Relationship Id="rId183" Type="http://schemas.openxmlformats.org/officeDocument/2006/relationships/tags" Target="../tags/tag183.xml"/><Relationship Id="rId239" Type="http://schemas.openxmlformats.org/officeDocument/2006/relationships/tags" Target="../tags/tag239.xml"/><Relationship Id="rId390" Type="http://schemas.openxmlformats.org/officeDocument/2006/relationships/tags" Target="../tags/tag390.xml"/><Relationship Id="rId404" Type="http://schemas.openxmlformats.org/officeDocument/2006/relationships/tags" Target="../tags/tag404.xml"/><Relationship Id="rId250" Type="http://schemas.openxmlformats.org/officeDocument/2006/relationships/tags" Target="../tags/tag250.xml"/><Relationship Id="rId292" Type="http://schemas.openxmlformats.org/officeDocument/2006/relationships/tags" Target="../tags/tag292.xml"/><Relationship Id="rId306" Type="http://schemas.openxmlformats.org/officeDocument/2006/relationships/tags" Target="../tags/tag306.xml"/><Relationship Id="rId45" Type="http://schemas.openxmlformats.org/officeDocument/2006/relationships/tags" Target="../tags/tag45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348" Type="http://schemas.openxmlformats.org/officeDocument/2006/relationships/tags" Target="../tags/tag348.xml"/><Relationship Id="rId152" Type="http://schemas.openxmlformats.org/officeDocument/2006/relationships/tags" Target="../tags/tag152.xml"/><Relationship Id="rId194" Type="http://schemas.openxmlformats.org/officeDocument/2006/relationships/tags" Target="../tags/tag194.xml"/><Relationship Id="rId208" Type="http://schemas.openxmlformats.org/officeDocument/2006/relationships/tags" Target="../tags/tag208.xml"/><Relationship Id="rId415" Type="http://schemas.openxmlformats.org/officeDocument/2006/relationships/tags" Target="../tags/tag415.xml"/><Relationship Id="rId261" Type="http://schemas.openxmlformats.org/officeDocument/2006/relationships/tags" Target="../tags/tag261.xml"/><Relationship Id="rId14" Type="http://schemas.openxmlformats.org/officeDocument/2006/relationships/tags" Target="../tags/tag14.xml"/><Relationship Id="rId56" Type="http://schemas.openxmlformats.org/officeDocument/2006/relationships/tags" Target="../tags/tag56.xml"/><Relationship Id="rId317" Type="http://schemas.openxmlformats.org/officeDocument/2006/relationships/tags" Target="../tags/tag317.xml"/><Relationship Id="rId359" Type="http://schemas.openxmlformats.org/officeDocument/2006/relationships/tags" Target="../tags/tag359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63" Type="http://schemas.openxmlformats.org/officeDocument/2006/relationships/tags" Target="../tags/tag163.xml"/><Relationship Id="rId219" Type="http://schemas.openxmlformats.org/officeDocument/2006/relationships/tags" Target="../tags/tag219.xml"/><Relationship Id="rId370" Type="http://schemas.openxmlformats.org/officeDocument/2006/relationships/tags" Target="../tags/tag370.xml"/><Relationship Id="rId426" Type="http://schemas.openxmlformats.org/officeDocument/2006/relationships/tags" Target="../tags/tag426.xml"/><Relationship Id="rId230" Type="http://schemas.openxmlformats.org/officeDocument/2006/relationships/tags" Target="../tags/tag230.xml"/><Relationship Id="rId25" Type="http://schemas.openxmlformats.org/officeDocument/2006/relationships/tags" Target="../tags/tag25.xml"/><Relationship Id="rId67" Type="http://schemas.openxmlformats.org/officeDocument/2006/relationships/tags" Target="../tags/tag67.xml"/><Relationship Id="rId272" Type="http://schemas.openxmlformats.org/officeDocument/2006/relationships/tags" Target="../tags/tag272.xml"/><Relationship Id="rId328" Type="http://schemas.openxmlformats.org/officeDocument/2006/relationships/tags" Target="../tags/tag328.xml"/><Relationship Id="rId132" Type="http://schemas.openxmlformats.org/officeDocument/2006/relationships/tags" Target="../tags/tag132.xml"/><Relationship Id="rId174" Type="http://schemas.openxmlformats.org/officeDocument/2006/relationships/tags" Target="../tags/tag174.xml"/><Relationship Id="rId381" Type="http://schemas.openxmlformats.org/officeDocument/2006/relationships/tags" Target="../tags/tag381.xml"/><Relationship Id="rId241" Type="http://schemas.openxmlformats.org/officeDocument/2006/relationships/tags" Target="../tags/tag241.xml"/><Relationship Id="rId36" Type="http://schemas.openxmlformats.org/officeDocument/2006/relationships/tags" Target="../tags/tag36.xml"/><Relationship Id="rId283" Type="http://schemas.openxmlformats.org/officeDocument/2006/relationships/tags" Target="../tags/tag283.xml"/><Relationship Id="rId339" Type="http://schemas.openxmlformats.org/officeDocument/2006/relationships/tags" Target="../tags/tag339.xml"/><Relationship Id="rId78" Type="http://schemas.openxmlformats.org/officeDocument/2006/relationships/tags" Target="../tags/tag78.xml"/><Relationship Id="rId101" Type="http://schemas.openxmlformats.org/officeDocument/2006/relationships/tags" Target="../tags/tag101.xml"/><Relationship Id="rId143" Type="http://schemas.openxmlformats.org/officeDocument/2006/relationships/tags" Target="../tags/tag143.xml"/><Relationship Id="rId185" Type="http://schemas.openxmlformats.org/officeDocument/2006/relationships/tags" Target="../tags/tag185.xml"/><Relationship Id="rId350" Type="http://schemas.openxmlformats.org/officeDocument/2006/relationships/tags" Target="../tags/tag350.xml"/><Relationship Id="rId406" Type="http://schemas.openxmlformats.org/officeDocument/2006/relationships/tags" Target="../tags/tag406.xml"/><Relationship Id="rId9" Type="http://schemas.openxmlformats.org/officeDocument/2006/relationships/tags" Target="../tags/tag9.xml"/><Relationship Id="rId210" Type="http://schemas.openxmlformats.org/officeDocument/2006/relationships/tags" Target="../tags/tag210.xml"/><Relationship Id="rId392" Type="http://schemas.openxmlformats.org/officeDocument/2006/relationships/tags" Target="../tags/tag392.xml"/><Relationship Id="rId252" Type="http://schemas.openxmlformats.org/officeDocument/2006/relationships/tags" Target="../tags/tag252.xml"/><Relationship Id="rId294" Type="http://schemas.openxmlformats.org/officeDocument/2006/relationships/tags" Target="../tags/tag294.xml"/><Relationship Id="rId308" Type="http://schemas.openxmlformats.org/officeDocument/2006/relationships/tags" Target="../tags/tag308.xml"/><Relationship Id="rId47" Type="http://schemas.openxmlformats.org/officeDocument/2006/relationships/tags" Target="../tags/tag47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54" Type="http://schemas.openxmlformats.org/officeDocument/2006/relationships/tags" Target="../tags/tag154.xml"/><Relationship Id="rId361" Type="http://schemas.openxmlformats.org/officeDocument/2006/relationships/tags" Target="../tags/tag361.xml"/><Relationship Id="rId196" Type="http://schemas.openxmlformats.org/officeDocument/2006/relationships/tags" Target="../tags/tag196.xml"/><Relationship Id="rId417" Type="http://schemas.openxmlformats.org/officeDocument/2006/relationships/tags" Target="../tags/tag417.xml"/><Relationship Id="rId16" Type="http://schemas.openxmlformats.org/officeDocument/2006/relationships/tags" Target="../tags/tag16.xml"/><Relationship Id="rId221" Type="http://schemas.openxmlformats.org/officeDocument/2006/relationships/tags" Target="../tags/tag221.xml"/><Relationship Id="rId263" Type="http://schemas.openxmlformats.org/officeDocument/2006/relationships/tags" Target="../tags/tag263.xml"/><Relationship Id="rId319" Type="http://schemas.openxmlformats.org/officeDocument/2006/relationships/tags" Target="../tags/tag319.xml"/><Relationship Id="rId58" Type="http://schemas.openxmlformats.org/officeDocument/2006/relationships/tags" Target="../tags/tag58.xml"/><Relationship Id="rId123" Type="http://schemas.openxmlformats.org/officeDocument/2006/relationships/tags" Target="../tags/tag123.xml"/><Relationship Id="rId330" Type="http://schemas.openxmlformats.org/officeDocument/2006/relationships/tags" Target="../tags/tag330.xml"/><Relationship Id="rId165" Type="http://schemas.openxmlformats.org/officeDocument/2006/relationships/tags" Target="../tags/tag165.xml"/><Relationship Id="rId372" Type="http://schemas.openxmlformats.org/officeDocument/2006/relationships/tags" Target="../tags/tag372.xml"/><Relationship Id="rId428" Type="http://schemas.openxmlformats.org/officeDocument/2006/relationships/tags" Target="../tags/tag428.xml"/><Relationship Id="rId232" Type="http://schemas.openxmlformats.org/officeDocument/2006/relationships/tags" Target="../tags/tag232.xml"/><Relationship Id="rId274" Type="http://schemas.openxmlformats.org/officeDocument/2006/relationships/tags" Target="../tags/tag274.xml"/><Relationship Id="rId27" Type="http://schemas.openxmlformats.org/officeDocument/2006/relationships/tags" Target="../tags/tag27.xml"/><Relationship Id="rId69" Type="http://schemas.openxmlformats.org/officeDocument/2006/relationships/tags" Target="../tags/tag69.xml"/><Relationship Id="rId134" Type="http://schemas.openxmlformats.org/officeDocument/2006/relationships/tags" Target="../tags/tag134.xml"/><Relationship Id="rId80" Type="http://schemas.openxmlformats.org/officeDocument/2006/relationships/tags" Target="../tags/tag80.xml"/><Relationship Id="rId176" Type="http://schemas.openxmlformats.org/officeDocument/2006/relationships/tags" Target="../tags/tag176.xml"/><Relationship Id="rId341" Type="http://schemas.openxmlformats.org/officeDocument/2006/relationships/tags" Target="../tags/tag341.xml"/><Relationship Id="rId383" Type="http://schemas.openxmlformats.org/officeDocument/2006/relationships/tags" Target="../tags/tag383.xml"/><Relationship Id="rId201" Type="http://schemas.openxmlformats.org/officeDocument/2006/relationships/tags" Target="../tags/tag201.xml"/><Relationship Id="rId243" Type="http://schemas.openxmlformats.org/officeDocument/2006/relationships/tags" Target="../tags/tag243.xml"/><Relationship Id="rId285" Type="http://schemas.openxmlformats.org/officeDocument/2006/relationships/tags" Target="../tags/tag285.xml"/><Relationship Id="rId38" Type="http://schemas.openxmlformats.org/officeDocument/2006/relationships/tags" Target="../tags/tag38.xml"/><Relationship Id="rId103" Type="http://schemas.openxmlformats.org/officeDocument/2006/relationships/tags" Target="../tags/tag103.xml"/><Relationship Id="rId310" Type="http://schemas.openxmlformats.org/officeDocument/2006/relationships/tags" Target="../tags/tag31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87" Type="http://schemas.openxmlformats.org/officeDocument/2006/relationships/tags" Target="../tags/tag187.xml"/><Relationship Id="rId352" Type="http://schemas.openxmlformats.org/officeDocument/2006/relationships/tags" Target="../tags/tag352.xml"/><Relationship Id="rId394" Type="http://schemas.openxmlformats.org/officeDocument/2006/relationships/tags" Target="../tags/tag394.xml"/><Relationship Id="rId408" Type="http://schemas.openxmlformats.org/officeDocument/2006/relationships/tags" Target="../tags/tag408.xml"/><Relationship Id="rId212" Type="http://schemas.openxmlformats.org/officeDocument/2006/relationships/tags" Target="../tags/tag212.xml"/><Relationship Id="rId254" Type="http://schemas.openxmlformats.org/officeDocument/2006/relationships/tags" Target="../tags/tag254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275" Type="http://schemas.openxmlformats.org/officeDocument/2006/relationships/tags" Target="../tags/tag275.xml"/><Relationship Id="rId296" Type="http://schemas.openxmlformats.org/officeDocument/2006/relationships/tags" Target="../tags/tag296.xml"/><Relationship Id="rId300" Type="http://schemas.openxmlformats.org/officeDocument/2006/relationships/tags" Target="../tags/tag300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321" Type="http://schemas.openxmlformats.org/officeDocument/2006/relationships/tags" Target="../tags/tag321.xml"/><Relationship Id="rId342" Type="http://schemas.openxmlformats.org/officeDocument/2006/relationships/tags" Target="../tags/tag342.xml"/><Relationship Id="rId363" Type="http://schemas.openxmlformats.org/officeDocument/2006/relationships/tags" Target="../tags/tag363.xml"/><Relationship Id="rId384" Type="http://schemas.openxmlformats.org/officeDocument/2006/relationships/tags" Target="../tags/tag384.xml"/><Relationship Id="rId419" Type="http://schemas.openxmlformats.org/officeDocument/2006/relationships/tags" Target="../tags/tag419.xml"/><Relationship Id="rId202" Type="http://schemas.openxmlformats.org/officeDocument/2006/relationships/tags" Target="../tags/tag202.xml"/><Relationship Id="rId223" Type="http://schemas.openxmlformats.org/officeDocument/2006/relationships/tags" Target="../tags/tag223.xml"/><Relationship Id="rId244" Type="http://schemas.openxmlformats.org/officeDocument/2006/relationships/tags" Target="../tags/tag244.xml"/><Relationship Id="rId430" Type="http://schemas.openxmlformats.org/officeDocument/2006/relationships/tags" Target="../tags/tag430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265" Type="http://schemas.openxmlformats.org/officeDocument/2006/relationships/tags" Target="../tags/tag265.xml"/><Relationship Id="rId286" Type="http://schemas.openxmlformats.org/officeDocument/2006/relationships/tags" Target="../tags/tag286.xml"/><Relationship Id="rId50" Type="http://schemas.openxmlformats.org/officeDocument/2006/relationships/tags" Target="../tags/tag50.xml"/><Relationship Id="rId104" Type="http://schemas.openxmlformats.org/officeDocument/2006/relationships/tags" Target="../tags/tag104.xml"/><Relationship Id="rId125" Type="http://schemas.openxmlformats.org/officeDocument/2006/relationships/tags" Target="../tags/tag125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311" Type="http://schemas.openxmlformats.org/officeDocument/2006/relationships/tags" Target="../tags/tag311.xml"/><Relationship Id="rId332" Type="http://schemas.openxmlformats.org/officeDocument/2006/relationships/tags" Target="../tags/tag332.xml"/><Relationship Id="rId353" Type="http://schemas.openxmlformats.org/officeDocument/2006/relationships/tags" Target="../tags/tag353.xml"/><Relationship Id="rId374" Type="http://schemas.openxmlformats.org/officeDocument/2006/relationships/tags" Target="../tags/tag374.xml"/><Relationship Id="rId395" Type="http://schemas.openxmlformats.org/officeDocument/2006/relationships/tags" Target="../tags/tag395.xml"/><Relationship Id="rId409" Type="http://schemas.openxmlformats.org/officeDocument/2006/relationships/tags" Target="../tags/tag409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13" Type="http://schemas.openxmlformats.org/officeDocument/2006/relationships/tags" Target="../tags/tag213.xml"/><Relationship Id="rId234" Type="http://schemas.openxmlformats.org/officeDocument/2006/relationships/tags" Target="../tags/tag234.xml"/><Relationship Id="rId420" Type="http://schemas.openxmlformats.org/officeDocument/2006/relationships/tags" Target="../tags/tag420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55" Type="http://schemas.openxmlformats.org/officeDocument/2006/relationships/tags" Target="../tags/tag255.xml"/><Relationship Id="rId276" Type="http://schemas.openxmlformats.org/officeDocument/2006/relationships/tags" Target="../tags/tag276.xml"/><Relationship Id="rId297" Type="http://schemas.openxmlformats.org/officeDocument/2006/relationships/tags" Target="../tags/tag297.xml"/><Relationship Id="rId40" Type="http://schemas.openxmlformats.org/officeDocument/2006/relationships/tags" Target="../tags/tag40.xml"/><Relationship Id="rId115" Type="http://schemas.openxmlformats.org/officeDocument/2006/relationships/tags" Target="../tags/tag115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301" Type="http://schemas.openxmlformats.org/officeDocument/2006/relationships/tags" Target="../tags/tag301.xml"/><Relationship Id="rId322" Type="http://schemas.openxmlformats.org/officeDocument/2006/relationships/tags" Target="../tags/tag322.xml"/><Relationship Id="rId343" Type="http://schemas.openxmlformats.org/officeDocument/2006/relationships/tags" Target="../tags/tag343.xml"/><Relationship Id="rId364" Type="http://schemas.openxmlformats.org/officeDocument/2006/relationships/tags" Target="../tags/tag364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385" Type="http://schemas.openxmlformats.org/officeDocument/2006/relationships/tags" Target="../tags/tag385.xml"/><Relationship Id="rId19" Type="http://schemas.openxmlformats.org/officeDocument/2006/relationships/tags" Target="../tags/tag19.xml"/><Relationship Id="rId224" Type="http://schemas.openxmlformats.org/officeDocument/2006/relationships/tags" Target="../tags/tag224.xml"/><Relationship Id="rId245" Type="http://schemas.openxmlformats.org/officeDocument/2006/relationships/tags" Target="../tags/tag245.xml"/><Relationship Id="rId266" Type="http://schemas.openxmlformats.org/officeDocument/2006/relationships/tags" Target="../tags/tag266.xml"/><Relationship Id="rId287" Type="http://schemas.openxmlformats.org/officeDocument/2006/relationships/tags" Target="../tags/tag287.xml"/><Relationship Id="rId410" Type="http://schemas.openxmlformats.org/officeDocument/2006/relationships/tags" Target="../tags/tag410.xml"/><Relationship Id="rId431" Type="http://schemas.openxmlformats.org/officeDocument/2006/relationships/tags" Target="../tags/tag431.xml"/><Relationship Id="rId30" Type="http://schemas.openxmlformats.org/officeDocument/2006/relationships/tags" Target="../tags/tag3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312" Type="http://schemas.openxmlformats.org/officeDocument/2006/relationships/tags" Target="../tags/tag312.xml"/><Relationship Id="rId333" Type="http://schemas.openxmlformats.org/officeDocument/2006/relationships/tags" Target="../tags/tag333.xml"/><Relationship Id="rId354" Type="http://schemas.openxmlformats.org/officeDocument/2006/relationships/tags" Target="../tags/tag354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189" Type="http://schemas.openxmlformats.org/officeDocument/2006/relationships/tags" Target="../tags/tag189.xml"/><Relationship Id="rId375" Type="http://schemas.openxmlformats.org/officeDocument/2006/relationships/tags" Target="../tags/tag375.xml"/><Relationship Id="rId396" Type="http://schemas.openxmlformats.org/officeDocument/2006/relationships/tags" Target="../tags/tag396.xml"/><Relationship Id="rId3" Type="http://schemas.openxmlformats.org/officeDocument/2006/relationships/tags" Target="../tags/tag3.xml"/><Relationship Id="rId214" Type="http://schemas.openxmlformats.org/officeDocument/2006/relationships/tags" Target="../tags/tag214.xml"/><Relationship Id="rId235" Type="http://schemas.openxmlformats.org/officeDocument/2006/relationships/tags" Target="../tags/tag235.xml"/><Relationship Id="rId256" Type="http://schemas.openxmlformats.org/officeDocument/2006/relationships/tags" Target="../tags/tag256.xml"/><Relationship Id="rId277" Type="http://schemas.openxmlformats.org/officeDocument/2006/relationships/tags" Target="../tags/tag277.xml"/><Relationship Id="rId298" Type="http://schemas.openxmlformats.org/officeDocument/2006/relationships/tags" Target="../tags/tag298.xml"/><Relationship Id="rId400" Type="http://schemas.openxmlformats.org/officeDocument/2006/relationships/tags" Target="../tags/tag400.xml"/><Relationship Id="rId421" Type="http://schemas.openxmlformats.org/officeDocument/2006/relationships/tags" Target="../tags/tag421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302" Type="http://schemas.openxmlformats.org/officeDocument/2006/relationships/tags" Target="../tags/tag302.xml"/><Relationship Id="rId323" Type="http://schemas.openxmlformats.org/officeDocument/2006/relationships/tags" Target="../tags/tag323.xml"/><Relationship Id="rId344" Type="http://schemas.openxmlformats.org/officeDocument/2006/relationships/tags" Target="../tags/tag344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179" Type="http://schemas.openxmlformats.org/officeDocument/2006/relationships/tags" Target="../tags/tag179.xml"/><Relationship Id="rId365" Type="http://schemas.openxmlformats.org/officeDocument/2006/relationships/tags" Target="../tags/tag365.xml"/><Relationship Id="rId386" Type="http://schemas.openxmlformats.org/officeDocument/2006/relationships/tags" Target="../tags/tag386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5" Type="http://schemas.openxmlformats.org/officeDocument/2006/relationships/tags" Target="../tags/tag225.xml"/><Relationship Id="rId246" Type="http://schemas.openxmlformats.org/officeDocument/2006/relationships/tags" Target="../tags/tag246.xml"/><Relationship Id="rId267" Type="http://schemas.openxmlformats.org/officeDocument/2006/relationships/tags" Target="../tags/tag267.xml"/><Relationship Id="rId288" Type="http://schemas.openxmlformats.org/officeDocument/2006/relationships/tags" Target="../tags/tag288.xml"/><Relationship Id="rId411" Type="http://schemas.openxmlformats.org/officeDocument/2006/relationships/tags" Target="../tags/tag411.xml"/><Relationship Id="rId432" Type="http://schemas.openxmlformats.org/officeDocument/2006/relationships/tags" Target="../tags/tag432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313" Type="http://schemas.openxmlformats.org/officeDocument/2006/relationships/tags" Target="../tags/tag313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94" Type="http://schemas.openxmlformats.org/officeDocument/2006/relationships/tags" Target="../tags/tag94.xml"/><Relationship Id="rId148" Type="http://schemas.openxmlformats.org/officeDocument/2006/relationships/tags" Target="../tags/tag148.xml"/><Relationship Id="rId169" Type="http://schemas.openxmlformats.org/officeDocument/2006/relationships/tags" Target="../tags/tag169.xml"/><Relationship Id="rId334" Type="http://schemas.openxmlformats.org/officeDocument/2006/relationships/tags" Target="../tags/tag334.xml"/><Relationship Id="rId355" Type="http://schemas.openxmlformats.org/officeDocument/2006/relationships/tags" Target="../tags/tag355.xml"/><Relationship Id="rId376" Type="http://schemas.openxmlformats.org/officeDocument/2006/relationships/tags" Target="../tags/tag376.xml"/><Relationship Id="rId397" Type="http://schemas.openxmlformats.org/officeDocument/2006/relationships/tags" Target="../tags/tag397.xml"/><Relationship Id="rId4" Type="http://schemas.openxmlformats.org/officeDocument/2006/relationships/tags" Target="../tags/tag4.xml"/><Relationship Id="rId180" Type="http://schemas.openxmlformats.org/officeDocument/2006/relationships/tags" Target="../tags/tag180.xml"/><Relationship Id="rId215" Type="http://schemas.openxmlformats.org/officeDocument/2006/relationships/tags" Target="../tags/tag215.xml"/><Relationship Id="rId236" Type="http://schemas.openxmlformats.org/officeDocument/2006/relationships/tags" Target="../tags/tag236.xml"/><Relationship Id="rId257" Type="http://schemas.openxmlformats.org/officeDocument/2006/relationships/tags" Target="../tags/tag257.xml"/><Relationship Id="rId278" Type="http://schemas.openxmlformats.org/officeDocument/2006/relationships/tags" Target="../tags/tag278.xml"/><Relationship Id="rId401" Type="http://schemas.openxmlformats.org/officeDocument/2006/relationships/tags" Target="../tags/tag401.xml"/><Relationship Id="rId422" Type="http://schemas.openxmlformats.org/officeDocument/2006/relationships/tags" Target="../tags/tag422.xml"/><Relationship Id="rId303" Type="http://schemas.openxmlformats.org/officeDocument/2006/relationships/tags" Target="../tags/tag303.xml"/><Relationship Id="rId42" Type="http://schemas.openxmlformats.org/officeDocument/2006/relationships/tags" Target="../tags/tag42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345" Type="http://schemas.openxmlformats.org/officeDocument/2006/relationships/tags" Target="../tags/tag345.xml"/><Relationship Id="rId387" Type="http://schemas.openxmlformats.org/officeDocument/2006/relationships/tags" Target="../tags/tag387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247" Type="http://schemas.openxmlformats.org/officeDocument/2006/relationships/tags" Target="../tags/tag247.xml"/><Relationship Id="rId412" Type="http://schemas.openxmlformats.org/officeDocument/2006/relationships/tags" Target="../tags/tag412.xml"/><Relationship Id="rId107" Type="http://schemas.openxmlformats.org/officeDocument/2006/relationships/tags" Target="../tags/tag107.xml"/><Relationship Id="rId289" Type="http://schemas.openxmlformats.org/officeDocument/2006/relationships/tags" Target="../tags/tag289.xml"/><Relationship Id="rId11" Type="http://schemas.openxmlformats.org/officeDocument/2006/relationships/tags" Target="../tags/tag11.xml"/><Relationship Id="rId53" Type="http://schemas.openxmlformats.org/officeDocument/2006/relationships/tags" Target="../tags/tag53.xml"/><Relationship Id="rId149" Type="http://schemas.openxmlformats.org/officeDocument/2006/relationships/tags" Target="../tags/tag149.xml"/><Relationship Id="rId314" Type="http://schemas.openxmlformats.org/officeDocument/2006/relationships/tags" Target="../tags/tag314.xml"/><Relationship Id="rId356" Type="http://schemas.openxmlformats.org/officeDocument/2006/relationships/tags" Target="../tags/tag356.xml"/><Relationship Id="rId398" Type="http://schemas.openxmlformats.org/officeDocument/2006/relationships/tags" Target="../tags/tag398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16" Type="http://schemas.openxmlformats.org/officeDocument/2006/relationships/tags" Target="../tags/tag216.xml"/><Relationship Id="rId423" Type="http://schemas.openxmlformats.org/officeDocument/2006/relationships/tags" Target="../tags/tag423.xml"/><Relationship Id="rId258" Type="http://schemas.openxmlformats.org/officeDocument/2006/relationships/tags" Target="../tags/tag258.xml"/><Relationship Id="rId22" Type="http://schemas.openxmlformats.org/officeDocument/2006/relationships/tags" Target="../tags/tag22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325" Type="http://schemas.openxmlformats.org/officeDocument/2006/relationships/tags" Target="../tags/tag325.xml"/><Relationship Id="rId367" Type="http://schemas.openxmlformats.org/officeDocument/2006/relationships/tags" Target="../tags/tag367.xml"/><Relationship Id="rId171" Type="http://schemas.openxmlformats.org/officeDocument/2006/relationships/tags" Target="../tags/tag171.xml"/><Relationship Id="rId227" Type="http://schemas.openxmlformats.org/officeDocument/2006/relationships/tags" Target="../tags/tag227.xml"/><Relationship Id="rId269" Type="http://schemas.openxmlformats.org/officeDocument/2006/relationships/tags" Target="../tags/tag269.xml"/><Relationship Id="rId434" Type="http://schemas.openxmlformats.org/officeDocument/2006/relationships/tags" Target="../tags/tag434.xml"/><Relationship Id="rId33" Type="http://schemas.openxmlformats.org/officeDocument/2006/relationships/tags" Target="../tags/tag33.xml"/><Relationship Id="rId129" Type="http://schemas.openxmlformats.org/officeDocument/2006/relationships/tags" Target="../tags/tag129.xml"/><Relationship Id="rId280" Type="http://schemas.openxmlformats.org/officeDocument/2006/relationships/tags" Target="../tags/tag280.xml"/><Relationship Id="rId336" Type="http://schemas.openxmlformats.org/officeDocument/2006/relationships/tags" Target="../tags/tag336.xml"/><Relationship Id="rId75" Type="http://schemas.openxmlformats.org/officeDocument/2006/relationships/tags" Target="../tags/tag75.xml"/><Relationship Id="rId140" Type="http://schemas.openxmlformats.org/officeDocument/2006/relationships/tags" Target="../tags/tag140.xml"/><Relationship Id="rId182" Type="http://schemas.openxmlformats.org/officeDocument/2006/relationships/tags" Target="../tags/tag182.xml"/><Relationship Id="rId378" Type="http://schemas.openxmlformats.org/officeDocument/2006/relationships/tags" Target="../tags/tag378.xml"/><Relationship Id="rId403" Type="http://schemas.openxmlformats.org/officeDocument/2006/relationships/tags" Target="../tags/tag403.xml"/><Relationship Id="rId6" Type="http://schemas.openxmlformats.org/officeDocument/2006/relationships/tags" Target="../tags/tag6.xml"/><Relationship Id="rId238" Type="http://schemas.openxmlformats.org/officeDocument/2006/relationships/tags" Target="../tags/tag238.xml"/><Relationship Id="rId291" Type="http://schemas.openxmlformats.org/officeDocument/2006/relationships/tags" Target="../tags/tag291.xml"/><Relationship Id="rId305" Type="http://schemas.openxmlformats.org/officeDocument/2006/relationships/tags" Target="../tags/tag305.xml"/><Relationship Id="rId347" Type="http://schemas.openxmlformats.org/officeDocument/2006/relationships/tags" Target="../tags/tag347.xml"/><Relationship Id="rId44" Type="http://schemas.openxmlformats.org/officeDocument/2006/relationships/tags" Target="../tags/tag44.xml"/><Relationship Id="rId86" Type="http://schemas.openxmlformats.org/officeDocument/2006/relationships/tags" Target="../tags/tag86.xml"/><Relationship Id="rId151" Type="http://schemas.openxmlformats.org/officeDocument/2006/relationships/tags" Target="../tags/tag151.xml"/><Relationship Id="rId389" Type="http://schemas.openxmlformats.org/officeDocument/2006/relationships/tags" Target="../tags/tag389.xml"/><Relationship Id="rId193" Type="http://schemas.openxmlformats.org/officeDocument/2006/relationships/tags" Target="../tags/tag193.xml"/><Relationship Id="rId207" Type="http://schemas.openxmlformats.org/officeDocument/2006/relationships/tags" Target="../tags/tag207.xml"/><Relationship Id="rId249" Type="http://schemas.openxmlformats.org/officeDocument/2006/relationships/tags" Target="../tags/tag249.xml"/><Relationship Id="rId414" Type="http://schemas.openxmlformats.org/officeDocument/2006/relationships/tags" Target="../tags/tag414.xml"/><Relationship Id="rId13" Type="http://schemas.openxmlformats.org/officeDocument/2006/relationships/tags" Target="../tags/tag13.xml"/><Relationship Id="rId109" Type="http://schemas.openxmlformats.org/officeDocument/2006/relationships/tags" Target="../tags/tag109.xml"/><Relationship Id="rId260" Type="http://schemas.openxmlformats.org/officeDocument/2006/relationships/tags" Target="../tags/tag260.xml"/><Relationship Id="rId316" Type="http://schemas.openxmlformats.org/officeDocument/2006/relationships/tags" Target="../tags/tag316.xml"/><Relationship Id="rId55" Type="http://schemas.openxmlformats.org/officeDocument/2006/relationships/tags" Target="../tags/tag55.xml"/><Relationship Id="rId97" Type="http://schemas.openxmlformats.org/officeDocument/2006/relationships/tags" Target="../tags/tag97.xml"/><Relationship Id="rId120" Type="http://schemas.openxmlformats.org/officeDocument/2006/relationships/tags" Target="../tags/tag120.xml"/><Relationship Id="rId358" Type="http://schemas.openxmlformats.org/officeDocument/2006/relationships/tags" Target="../tags/tag358.xml"/><Relationship Id="rId162" Type="http://schemas.openxmlformats.org/officeDocument/2006/relationships/tags" Target="../tags/tag162.xml"/><Relationship Id="rId218" Type="http://schemas.openxmlformats.org/officeDocument/2006/relationships/tags" Target="../tags/tag218.xml"/><Relationship Id="rId425" Type="http://schemas.openxmlformats.org/officeDocument/2006/relationships/tags" Target="../tags/tag425.xml"/><Relationship Id="rId271" Type="http://schemas.openxmlformats.org/officeDocument/2006/relationships/tags" Target="../tags/tag271.xml"/><Relationship Id="rId24" Type="http://schemas.openxmlformats.org/officeDocument/2006/relationships/tags" Target="../tags/tag24.xml"/><Relationship Id="rId66" Type="http://schemas.openxmlformats.org/officeDocument/2006/relationships/tags" Target="../tags/tag66.xml"/><Relationship Id="rId131" Type="http://schemas.openxmlformats.org/officeDocument/2006/relationships/tags" Target="../tags/tag131.xml"/><Relationship Id="rId327" Type="http://schemas.openxmlformats.org/officeDocument/2006/relationships/tags" Target="../tags/tag327.xml"/><Relationship Id="rId369" Type="http://schemas.openxmlformats.org/officeDocument/2006/relationships/tags" Target="../tags/tag369.xml"/><Relationship Id="rId173" Type="http://schemas.openxmlformats.org/officeDocument/2006/relationships/tags" Target="../tags/tag173.xml"/><Relationship Id="rId229" Type="http://schemas.openxmlformats.org/officeDocument/2006/relationships/tags" Target="../tags/tag229.xml"/><Relationship Id="rId380" Type="http://schemas.openxmlformats.org/officeDocument/2006/relationships/tags" Target="../tags/tag380.xml"/><Relationship Id="rId436" Type="http://schemas.openxmlformats.org/officeDocument/2006/relationships/slideLayout" Target="../slideLayouts/slideLayout12.xml"/><Relationship Id="rId240" Type="http://schemas.openxmlformats.org/officeDocument/2006/relationships/tags" Target="../tags/tag240.xml"/><Relationship Id="rId35" Type="http://schemas.openxmlformats.org/officeDocument/2006/relationships/tags" Target="../tags/tag35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282" Type="http://schemas.openxmlformats.org/officeDocument/2006/relationships/tags" Target="../tags/tag282.xml"/><Relationship Id="rId338" Type="http://schemas.openxmlformats.org/officeDocument/2006/relationships/tags" Target="../tags/tag338.xml"/><Relationship Id="rId8" Type="http://schemas.openxmlformats.org/officeDocument/2006/relationships/tags" Target="../tags/tag8.xml"/><Relationship Id="rId142" Type="http://schemas.openxmlformats.org/officeDocument/2006/relationships/tags" Target="../tags/tag142.xml"/><Relationship Id="rId184" Type="http://schemas.openxmlformats.org/officeDocument/2006/relationships/tags" Target="../tags/tag184.xml"/><Relationship Id="rId391" Type="http://schemas.openxmlformats.org/officeDocument/2006/relationships/tags" Target="../tags/tag391.xml"/><Relationship Id="rId405" Type="http://schemas.openxmlformats.org/officeDocument/2006/relationships/tags" Target="../tags/tag405.xml"/><Relationship Id="rId251" Type="http://schemas.openxmlformats.org/officeDocument/2006/relationships/tags" Target="../tags/tag251.xml"/><Relationship Id="rId46" Type="http://schemas.openxmlformats.org/officeDocument/2006/relationships/tags" Target="../tags/tag46.xml"/><Relationship Id="rId293" Type="http://schemas.openxmlformats.org/officeDocument/2006/relationships/tags" Target="../tags/tag293.xml"/><Relationship Id="rId307" Type="http://schemas.openxmlformats.org/officeDocument/2006/relationships/tags" Target="../tags/tag307.xml"/><Relationship Id="rId349" Type="http://schemas.openxmlformats.org/officeDocument/2006/relationships/tags" Target="../tags/tag349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53" Type="http://schemas.openxmlformats.org/officeDocument/2006/relationships/tags" Target="../tags/tag153.xml"/><Relationship Id="rId195" Type="http://schemas.openxmlformats.org/officeDocument/2006/relationships/tags" Target="../tags/tag195.xml"/><Relationship Id="rId209" Type="http://schemas.openxmlformats.org/officeDocument/2006/relationships/tags" Target="../tags/tag209.xml"/><Relationship Id="rId360" Type="http://schemas.openxmlformats.org/officeDocument/2006/relationships/tags" Target="../tags/tag360.xml"/><Relationship Id="rId416" Type="http://schemas.openxmlformats.org/officeDocument/2006/relationships/tags" Target="../tags/tag416.xml"/><Relationship Id="rId220" Type="http://schemas.openxmlformats.org/officeDocument/2006/relationships/tags" Target="../tags/tag220.xml"/><Relationship Id="rId15" Type="http://schemas.openxmlformats.org/officeDocument/2006/relationships/tags" Target="../tags/tag15.xml"/><Relationship Id="rId57" Type="http://schemas.openxmlformats.org/officeDocument/2006/relationships/tags" Target="../tags/tag57.xml"/><Relationship Id="rId262" Type="http://schemas.openxmlformats.org/officeDocument/2006/relationships/tags" Target="../tags/tag262.xml"/><Relationship Id="rId318" Type="http://schemas.openxmlformats.org/officeDocument/2006/relationships/tags" Target="../tags/tag318.xml"/><Relationship Id="rId99" Type="http://schemas.openxmlformats.org/officeDocument/2006/relationships/tags" Target="../tags/tag99.xml"/><Relationship Id="rId122" Type="http://schemas.openxmlformats.org/officeDocument/2006/relationships/tags" Target="../tags/tag122.xml"/><Relationship Id="rId164" Type="http://schemas.openxmlformats.org/officeDocument/2006/relationships/tags" Target="../tags/tag164.xml"/><Relationship Id="rId371" Type="http://schemas.openxmlformats.org/officeDocument/2006/relationships/tags" Target="../tags/tag371.xml"/><Relationship Id="rId427" Type="http://schemas.openxmlformats.org/officeDocument/2006/relationships/tags" Target="../tags/tag427.xml"/><Relationship Id="rId26" Type="http://schemas.openxmlformats.org/officeDocument/2006/relationships/tags" Target="../tags/tag26.xml"/><Relationship Id="rId231" Type="http://schemas.openxmlformats.org/officeDocument/2006/relationships/tags" Target="../tags/tag231.xml"/><Relationship Id="rId273" Type="http://schemas.openxmlformats.org/officeDocument/2006/relationships/tags" Target="../tags/tag273.xml"/><Relationship Id="rId329" Type="http://schemas.openxmlformats.org/officeDocument/2006/relationships/tags" Target="../tags/tag329.xml"/><Relationship Id="rId68" Type="http://schemas.openxmlformats.org/officeDocument/2006/relationships/tags" Target="../tags/tag68.xml"/><Relationship Id="rId133" Type="http://schemas.openxmlformats.org/officeDocument/2006/relationships/tags" Target="../tags/tag133.xml"/><Relationship Id="rId175" Type="http://schemas.openxmlformats.org/officeDocument/2006/relationships/tags" Target="../tags/tag175.xml"/><Relationship Id="rId340" Type="http://schemas.openxmlformats.org/officeDocument/2006/relationships/tags" Target="../tags/tag340.xml"/><Relationship Id="rId200" Type="http://schemas.openxmlformats.org/officeDocument/2006/relationships/tags" Target="../tags/tag200.xml"/><Relationship Id="rId382" Type="http://schemas.openxmlformats.org/officeDocument/2006/relationships/tags" Target="../tags/tag382.xml"/><Relationship Id="rId242" Type="http://schemas.openxmlformats.org/officeDocument/2006/relationships/tags" Target="../tags/tag242.xml"/><Relationship Id="rId284" Type="http://schemas.openxmlformats.org/officeDocument/2006/relationships/tags" Target="../tags/tag284.xml"/><Relationship Id="rId37" Type="http://schemas.openxmlformats.org/officeDocument/2006/relationships/tags" Target="../tags/tag37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44" Type="http://schemas.openxmlformats.org/officeDocument/2006/relationships/tags" Target="../tags/tag144.xml"/><Relationship Id="rId90" Type="http://schemas.openxmlformats.org/officeDocument/2006/relationships/tags" Target="../tags/tag90.xml"/><Relationship Id="rId186" Type="http://schemas.openxmlformats.org/officeDocument/2006/relationships/tags" Target="../tags/tag186.xml"/><Relationship Id="rId351" Type="http://schemas.openxmlformats.org/officeDocument/2006/relationships/tags" Target="../tags/tag351.xml"/><Relationship Id="rId393" Type="http://schemas.openxmlformats.org/officeDocument/2006/relationships/tags" Target="../tags/tag393.xml"/><Relationship Id="rId407" Type="http://schemas.openxmlformats.org/officeDocument/2006/relationships/tags" Target="../tags/tag407.xml"/><Relationship Id="rId211" Type="http://schemas.openxmlformats.org/officeDocument/2006/relationships/tags" Target="../tags/tag211.xml"/><Relationship Id="rId253" Type="http://schemas.openxmlformats.org/officeDocument/2006/relationships/tags" Target="../tags/tag253.xml"/><Relationship Id="rId295" Type="http://schemas.openxmlformats.org/officeDocument/2006/relationships/tags" Target="../tags/tag295.xml"/><Relationship Id="rId309" Type="http://schemas.openxmlformats.org/officeDocument/2006/relationships/tags" Target="../tags/tag309.xml"/><Relationship Id="rId48" Type="http://schemas.openxmlformats.org/officeDocument/2006/relationships/tags" Target="../tags/tag48.xml"/><Relationship Id="rId113" Type="http://schemas.openxmlformats.org/officeDocument/2006/relationships/tags" Target="../tags/tag113.xml"/><Relationship Id="rId320" Type="http://schemas.openxmlformats.org/officeDocument/2006/relationships/tags" Target="../tags/tag320.xml"/><Relationship Id="rId155" Type="http://schemas.openxmlformats.org/officeDocument/2006/relationships/tags" Target="../tags/tag155.xml"/><Relationship Id="rId197" Type="http://schemas.openxmlformats.org/officeDocument/2006/relationships/tags" Target="../tags/tag197.xml"/><Relationship Id="rId362" Type="http://schemas.openxmlformats.org/officeDocument/2006/relationships/tags" Target="../tags/tag362.xml"/><Relationship Id="rId418" Type="http://schemas.openxmlformats.org/officeDocument/2006/relationships/tags" Target="../tags/tag418.xml"/><Relationship Id="rId222" Type="http://schemas.openxmlformats.org/officeDocument/2006/relationships/tags" Target="../tags/tag222.xml"/><Relationship Id="rId264" Type="http://schemas.openxmlformats.org/officeDocument/2006/relationships/tags" Target="../tags/tag264.xml"/><Relationship Id="rId17" Type="http://schemas.openxmlformats.org/officeDocument/2006/relationships/tags" Target="../tags/tag17.xml"/><Relationship Id="rId59" Type="http://schemas.openxmlformats.org/officeDocument/2006/relationships/tags" Target="../tags/tag59.xml"/><Relationship Id="rId124" Type="http://schemas.openxmlformats.org/officeDocument/2006/relationships/tags" Target="../tags/tag124.xml"/><Relationship Id="rId70" Type="http://schemas.openxmlformats.org/officeDocument/2006/relationships/tags" Target="../tags/tag70.xml"/><Relationship Id="rId166" Type="http://schemas.openxmlformats.org/officeDocument/2006/relationships/tags" Target="../tags/tag166.xml"/><Relationship Id="rId331" Type="http://schemas.openxmlformats.org/officeDocument/2006/relationships/tags" Target="../tags/tag331.xml"/><Relationship Id="rId373" Type="http://schemas.openxmlformats.org/officeDocument/2006/relationships/tags" Target="../tags/tag373.xml"/><Relationship Id="rId429" Type="http://schemas.openxmlformats.org/officeDocument/2006/relationships/tags" Target="../tags/tag429.xml"/><Relationship Id="rId1" Type="http://schemas.openxmlformats.org/officeDocument/2006/relationships/tags" Target="../tags/tag1.xml"/><Relationship Id="rId233" Type="http://schemas.openxmlformats.org/officeDocument/2006/relationships/tags" Target="../tags/tag23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13" Type="http://schemas.openxmlformats.org/officeDocument/2006/relationships/tags" Target="../tags/tag448.xml"/><Relationship Id="rId18" Type="http://schemas.openxmlformats.org/officeDocument/2006/relationships/tags" Target="../tags/tag453.xml"/><Relationship Id="rId3" Type="http://schemas.openxmlformats.org/officeDocument/2006/relationships/tags" Target="../tags/tag438.xml"/><Relationship Id="rId7" Type="http://schemas.openxmlformats.org/officeDocument/2006/relationships/tags" Target="../tags/tag442.xml"/><Relationship Id="rId12" Type="http://schemas.openxmlformats.org/officeDocument/2006/relationships/tags" Target="../tags/tag447.xml"/><Relationship Id="rId17" Type="http://schemas.openxmlformats.org/officeDocument/2006/relationships/tags" Target="../tags/tag452.xml"/><Relationship Id="rId2" Type="http://schemas.openxmlformats.org/officeDocument/2006/relationships/tags" Target="../tags/tag437.xml"/><Relationship Id="rId16" Type="http://schemas.openxmlformats.org/officeDocument/2006/relationships/tags" Target="../tags/tag451.xml"/><Relationship Id="rId20" Type="http://schemas.openxmlformats.org/officeDocument/2006/relationships/image" Target="../media/image4.png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11" Type="http://schemas.openxmlformats.org/officeDocument/2006/relationships/tags" Target="../tags/tag446.xml"/><Relationship Id="rId5" Type="http://schemas.openxmlformats.org/officeDocument/2006/relationships/tags" Target="../tags/tag440.xml"/><Relationship Id="rId15" Type="http://schemas.openxmlformats.org/officeDocument/2006/relationships/tags" Target="../tags/tag450.xml"/><Relationship Id="rId10" Type="http://schemas.openxmlformats.org/officeDocument/2006/relationships/tags" Target="../tags/tag445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439.xml"/><Relationship Id="rId9" Type="http://schemas.openxmlformats.org/officeDocument/2006/relationships/tags" Target="../tags/tag444.xml"/><Relationship Id="rId14" Type="http://schemas.openxmlformats.org/officeDocument/2006/relationships/tags" Target="../tags/tag4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61.xml"/><Relationship Id="rId13" Type="http://schemas.openxmlformats.org/officeDocument/2006/relationships/tags" Target="../tags/tag466.xml"/><Relationship Id="rId18" Type="http://schemas.openxmlformats.org/officeDocument/2006/relationships/tags" Target="../tags/tag471.xml"/><Relationship Id="rId3" Type="http://schemas.openxmlformats.org/officeDocument/2006/relationships/tags" Target="../tags/tag456.xml"/><Relationship Id="rId7" Type="http://schemas.openxmlformats.org/officeDocument/2006/relationships/tags" Target="../tags/tag460.xml"/><Relationship Id="rId12" Type="http://schemas.openxmlformats.org/officeDocument/2006/relationships/tags" Target="../tags/tag465.xml"/><Relationship Id="rId17" Type="http://schemas.openxmlformats.org/officeDocument/2006/relationships/tags" Target="../tags/tag470.xml"/><Relationship Id="rId2" Type="http://schemas.openxmlformats.org/officeDocument/2006/relationships/tags" Target="../tags/tag455.xml"/><Relationship Id="rId16" Type="http://schemas.openxmlformats.org/officeDocument/2006/relationships/tags" Target="../tags/tag469.xml"/><Relationship Id="rId20" Type="http://schemas.openxmlformats.org/officeDocument/2006/relationships/image" Target="../media/image4.png"/><Relationship Id="rId1" Type="http://schemas.openxmlformats.org/officeDocument/2006/relationships/tags" Target="../tags/tag454.xml"/><Relationship Id="rId6" Type="http://schemas.openxmlformats.org/officeDocument/2006/relationships/tags" Target="../tags/tag459.xml"/><Relationship Id="rId11" Type="http://schemas.openxmlformats.org/officeDocument/2006/relationships/tags" Target="../tags/tag464.xml"/><Relationship Id="rId5" Type="http://schemas.openxmlformats.org/officeDocument/2006/relationships/tags" Target="../tags/tag458.xml"/><Relationship Id="rId15" Type="http://schemas.openxmlformats.org/officeDocument/2006/relationships/tags" Target="../tags/tag468.xml"/><Relationship Id="rId10" Type="http://schemas.openxmlformats.org/officeDocument/2006/relationships/tags" Target="../tags/tag463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457.xml"/><Relationship Id="rId9" Type="http://schemas.openxmlformats.org/officeDocument/2006/relationships/tags" Target="../tags/tag462.xml"/><Relationship Id="rId14" Type="http://schemas.openxmlformats.org/officeDocument/2006/relationships/tags" Target="../tags/tag46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e/LWjRH91MVJ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ikgahner/PolData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tethemrightonline.com/sourcetype?docid=b-9781350927964&amp;tocid=b-9781350927964-29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saylordotorg.github.io/text_principles-of-sociological-inquiry-qualitative-and-quantitative-methods/s05-linking-methods-with-theory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saylordotorg.github.io/text_principles-of-sociological-inquiry-qualitative-and-quantitative-methods/s05-linking-methods-with-theory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93F3-E80D-4684-85BC-E4E24E79F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Surveys (Part II)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63FEF-E855-8DC3-5C0C-1B3D78422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Week 6  Lecture</a:t>
            </a:r>
          </a:p>
          <a:p>
            <a:r>
              <a:rPr lang="en-GB" dirty="0"/>
              <a:t>Becoming a Political Researcher (POL2017)</a:t>
            </a:r>
          </a:p>
        </p:txBody>
      </p:sp>
    </p:spTree>
    <p:extLst>
      <p:ext uri="{BB962C8B-B14F-4D97-AF65-F5344CB8AC3E}">
        <p14:creationId xmlns:p14="http://schemas.microsoft.com/office/powerpoint/2010/main" val="289785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to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19" y="1560743"/>
            <a:ext cx="11165829" cy="20372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b="1" dirty="0"/>
              <a:t>Sampling Frame</a:t>
            </a:r>
          </a:p>
          <a:p>
            <a:r>
              <a:rPr lang="en-GB" sz="3200" dirty="0"/>
              <a:t>List of members of the population the sample will be drawn from</a:t>
            </a:r>
          </a:p>
          <a:p>
            <a:pPr marL="0" indent="0">
              <a:buNone/>
            </a:pPr>
            <a:r>
              <a:rPr lang="en-GB" sz="3200" dirty="0"/>
              <a:t>e.g. Population register, electoral roll, student roll, 	party members</a:t>
            </a:r>
          </a:p>
          <a:p>
            <a:pPr marL="0" indent="0">
              <a:buNone/>
            </a:pPr>
            <a:endParaRPr lang="en-GB" sz="3200" b="1" dirty="0"/>
          </a:p>
          <a:p>
            <a:pPr marL="0" indent="0">
              <a:buNone/>
            </a:pPr>
            <a:r>
              <a:rPr lang="en-GB" sz="3200" b="1" dirty="0"/>
              <a:t>Sample</a:t>
            </a:r>
          </a:p>
          <a:p>
            <a:r>
              <a:rPr lang="en-GB" sz="3200" dirty="0"/>
              <a:t>Smaller subset of units taken from a larger population</a:t>
            </a:r>
          </a:p>
          <a:p>
            <a:endParaRPr lang="en-GB" sz="3200" b="1" dirty="0"/>
          </a:p>
          <a:p>
            <a:pPr marL="0" indent="0">
              <a:buNone/>
            </a:pPr>
            <a:endParaRPr lang="en-GB" sz="3200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538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841C73-8BB6-BC7F-395F-410029DE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11</a:t>
            </a:fld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873436-7D43-3FF0-2707-409DA298020F}"/>
              </a:ext>
            </a:extLst>
          </p:cNvPr>
          <p:cNvSpPr/>
          <p:nvPr/>
        </p:nvSpPr>
        <p:spPr>
          <a:xfrm>
            <a:off x="5262027" y="1947318"/>
            <a:ext cx="6604330" cy="3817700"/>
          </a:xfrm>
          <a:prstGeom prst="roundRect">
            <a:avLst/>
          </a:prstGeom>
          <a:solidFill>
            <a:srgbClr val="E76254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9F384C-2568-42F7-6965-3D13A496D113}"/>
              </a:ext>
            </a:extLst>
          </p:cNvPr>
          <p:cNvSpPr/>
          <p:nvPr/>
        </p:nvSpPr>
        <p:spPr>
          <a:xfrm>
            <a:off x="6009534" y="2487248"/>
            <a:ext cx="5856823" cy="3277770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DCAE15-B609-2E6F-5891-74B9BEEF94EF}"/>
              </a:ext>
            </a:extLst>
          </p:cNvPr>
          <p:cNvSpPr/>
          <p:nvPr/>
        </p:nvSpPr>
        <p:spPr>
          <a:xfrm>
            <a:off x="8267307" y="4155952"/>
            <a:ext cx="3599050" cy="1609065"/>
          </a:xfrm>
          <a:prstGeom prst="roundRect">
            <a:avLst/>
          </a:prstGeom>
          <a:solidFill>
            <a:srgbClr val="F69B36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8B223E-EE94-B8A7-A1E9-B3991F9EC8D9}"/>
              </a:ext>
            </a:extLst>
          </p:cNvPr>
          <p:cNvSpPr/>
          <p:nvPr/>
        </p:nvSpPr>
        <p:spPr>
          <a:xfrm>
            <a:off x="11414926" y="5403199"/>
            <a:ext cx="252143" cy="2478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6BF59-9DF1-BD23-2AEA-E75039E1C66E}"/>
              </a:ext>
            </a:extLst>
          </p:cNvPr>
          <p:cNvSpPr txBox="1"/>
          <p:nvPr/>
        </p:nvSpPr>
        <p:spPr>
          <a:xfrm>
            <a:off x="5713458" y="1957647"/>
            <a:ext cx="234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FD23C-255F-03DD-A232-C1624BAB1950}"/>
              </a:ext>
            </a:extLst>
          </p:cNvPr>
          <p:cNvSpPr txBox="1"/>
          <p:nvPr/>
        </p:nvSpPr>
        <p:spPr>
          <a:xfrm>
            <a:off x="6421120" y="2614412"/>
            <a:ext cx="328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Sampling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A4836-9784-1D8F-F1C1-4DB1948C3A65}"/>
              </a:ext>
            </a:extLst>
          </p:cNvPr>
          <p:cNvSpPr txBox="1"/>
          <p:nvPr/>
        </p:nvSpPr>
        <p:spPr>
          <a:xfrm>
            <a:off x="8415567" y="4209677"/>
            <a:ext cx="234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Sample</a:t>
            </a:r>
            <a:endParaRPr lang="en-GB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36A93D-B680-74AA-3D16-72D66E708F16}"/>
              </a:ext>
            </a:extLst>
          </p:cNvPr>
          <p:cNvSpPr txBox="1"/>
          <p:nvPr/>
        </p:nvSpPr>
        <p:spPr>
          <a:xfrm>
            <a:off x="9191559" y="5216266"/>
            <a:ext cx="2349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Sample unit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117AD-B383-8CDF-7BDD-FDE930B392BD}"/>
              </a:ext>
            </a:extLst>
          </p:cNvPr>
          <p:cNvSpPr txBox="1"/>
          <p:nvPr/>
        </p:nvSpPr>
        <p:spPr>
          <a:xfrm>
            <a:off x="3049571" y="3246690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Gill Sans MT" panose="020B0502020104020203" pitchFamily="34" charset="0"/>
              </a:rPr>
              <a:t>Sam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EE685-86F5-9D50-71D2-09B479723BDB}"/>
              </a:ext>
            </a:extLst>
          </p:cNvPr>
          <p:cNvSpPr txBox="1"/>
          <p:nvPr/>
        </p:nvSpPr>
        <p:spPr>
          <a:xfrm>
            <a:off x="556817" y="1524257"/>
            <a:ext cx="49945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Gill Sans MT" panose="020B0502020104020203" pitchFamily="34" charset="0"/>
              </a:rPr>
              <a:t>Target population</a:t>
            </a:r>
          </a:p>
          <a:p>
            <a:r>
              <a:rPr lang="en-GB" sz="2800" dirty="0">
                <a:latin typeface="Gill Sans MT" panose="020B0502020104020203" pitchFamily="34" charset="0"/>
              </a:rPr>
              <a:t>UK voters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Gill Sans MT" panose="020B0502020104020203" pitchFamily="34" charset="0"/>
            </a:endParaRPr>
          </a:p>
          <a:p>
            <a:r>
              <a:rPr lang="en-GB" sz="2800" b="1" dirty="0">
                <a:latin typeface="Gill Sans MT" panose="020B0502020104020203" pitchFamily="34" charset="0"/>
              </a:rPr>
              <a:t>Sampling frame</a:t>
            </a:r>
          </a:p>
          <a:p>
            <a:r>
              <a:rPr lang="en-GB" sz="2800" dirty="0">
                <a:latin typeface="Gill Sans MT" panose="020B0502020104020203" pitchFamily="34" charset="0"/>
              </a:rPr>
              <a:t>Electoral register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b="1" dirty="0">
              <a:latin typeface="Gill Sans MT" panose="020B0502020104020203" pitchFamily="34" charset="0"/>
            </a:endParaRPr>
          </a:p>
          <a:p>
            <a:r>
              <a:rPr lang="en-GB" sz="2800" b="1" dirty="0">
                <a:latin typeface="Gill Sans MT" panose="020B0502020104020203" pitchFamily="34" charset="0"/>
              </a:rPr>
              <a:t>Sample</a:t>
            </a:r>
          </a:p>
          <a:p>
            <a:r>
              <a:rPr lang="en-GB" sz="2800" dirty="0">
                <a:latin typeface="Gill Sans MT" panose="020B0502020104020203" pitchFamily="34" charset="0"/>
              </a:rPr>
              <a:t>1000 individuals</a:t>
            </a:r>
          </a:p>
          <a:p>
            <a:endParaRPr lang="en-GB" sz="2800" b="1" dirty="0">
              <a:latin typeface="Gill Sans MT" panose="020B0502020104020203" pitchFamily="34" charset="0"/>
            </a:endParaRPr>
          </a:p>
          <a:p>
            <a:r>
              <a:rPr lang="en-GB" sz="2800" b="1" dirty="0">
                <a:latin typeface="Gill Sans MT" panose="020B0502020104020203" pitchFamily="34" charset="0"/>
              </a:rPr>
              <a:t>Unit</a:t>
            </a:r>
          </a:p>
          <a:p>
            <a:r>
              <a:rPr lang="en-GB" sz="2800" dirty="0">
                <a:latin typeface="Gill Sans MT" panose="020B0502020104020203" pitchFamily="34" charset="0"/>
              </a:rPr>
              <a:t>Individual voter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83731-8E74-253E-9C0A-6A7C49C725BB}"/>
              </a:ext>
            </a:extLst>
          </p:cNvPr>
          <p:cNvSpPr txBox="1"/>
          <p:nvPr/>
        </p:nvSpPr>
        <p:spPr>
          <a:xfrm>
            <a:off x="2291138" y="164233"/>
            <a:ext cx="7949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Gill Sans MT" panose="020B0502020104020203" pitchFamily="34" charset="0"/>
              </a:rPr>
              <a:t>Example: </a:t>
            </a:r>
            <a:r>
              <a:rPr lang="en-GB" sz="3600" dirty="0">
                <a:latin typeface="Gill Sans MT" panose="020B0502020104020203" pitchFamily="34" charset="0"/>
              </a:rPr>
              <a:t>Survey on UK voters’ opinions about Russia’s invasion of Ukraine</a:t>
            </a:r>
          </a:p>
        </p:txBody>
      </p:sp>
    </p:spTree>
    <p:extLst>
      <p:ext uri="{BB962C8B-B14F-4D97-AF65-F5344CB8AC3E}">
        <p14:creationId xmlns:p14="http://schemas.microsoft.com/office/powerpoint/2010/main" val="26654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86754-97DC-4166-0355-52656E777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6FA104-AD61-8078-6B26-5EEB7CE9DA22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FD852-30DD-618D-C406-81673380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GB" dirty="0" err="1"/>
              <a:t>ources</a:t>
            </a:r>
            <a:r>
              <a:rPr lang="en-GB" dirty="0"/>
              <a:t> of survey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ED399-2853-6B3C-33A6-CCA3D4DF5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45" y="1352100"/>
            <a:ext cx="11608712" cy="45139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b="1" dirty="0"/>
              <a:t>Coverage error</a:t>
            </a:r>
          </a:p>
          <a:p>
            <a:r>
              <a:rPr lang="en-GB" sz="2800" dirty="0"/>
              <a:t>Where we choose our sample from</a:t>
            </a:r>
          </a:p>
          <a:p>
            <a:r>
              <a:rPr lang="en-GB" sz="2800" dirty="0"/>
              <a:t>Difference between sampling frame and target population</a:t>
            </a:r>
          </a:p>
          <a:p>
            <a:endParaRPr lang="en-GB" sz="1050" dirty="0"/>
          </a:p>
          <a:p>
            <a:pPr marL="0" indent="0">
              <a:buNone/>
            </a:pPr>
            <a:r>
              <a:rPr lang="en-GB" sz="3200" b="1" dirty="0"/>
              <a:t>Sampling error</a:t>
            </a:r>
          </a:p>
          <a:p>
            <a:r>
              <a:rPr lang="en-GB" sz="2800" dirty="0"/>
              <a:t>How we choose our sample</a:t>
            </a:r>
          </a:p>
          <a:p>
            <a:r>
              <a:rPr lang="en-GB" sz="2800" dirty="0"/>
              <a:t>Difference between selected sample and target population</a:t>
            </a:r>
          </a:p>
          <a:p>
            <a:pPr marL="0" indent="0">
              <a:buNone/>
            </a:pPr>
            <a:endParaRPr lang="en-GB" sz="1200" dirty="0"/>
          </a:p>
          <a:p>
            <a:pPr marL="0" indent="0">
              <a:buNone/>
            </a:pPr>
            <a:r>
              <a:rPr lang="en-GB" sz="3200" b="1" dirty="0"/>
              <a:t>Non-response error</a:t>
            </a:r>
          </a:p>
          <a:p>
            <a:r>
              <a:rPr lang="en-GB" sz="2800" dirty="0"/>
              <a:t>How many people from the sample complete the survey</a:t>
            </a:r>
          </a:p>
          <a:p>
            <a:r>
              <a:rPr lang="en-GB" sz="2800" dirty="0"/>
              <a:t>Difference between selected sample and final responses</a:t>
            </a:r>
          </a:p>
          <a:p>
            <a:pPr marL="457200" lvl="1" indent="0">
              <a:buNone/>
            </a:pPr>
            <a:endParaRPr lang="en-GB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118E4-D9AC-4F1E-37B3-5F23ED04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5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841C73-8BB6-BC7F-395F-410029DE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13</a:t>
            </a:fld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873436-7D43-3FF0-2707-409DA298020F}"/>
              </a:ext>
            </a:extLst>
          </p:cNvPr>
          <p:cNvSpPr/>
          <p:nvPr/>
        </p:nvSpPr>
        <p:spPr>
          <a:xfrm>
            <a:off x="5262027" y="1947318"/>
            <a:ext cx="6604330" cy="3817700"/>
          </a:xfrm>
          <a:prstGeom prst="roundRect">
            <a:avLst/>
          </a:prstGeom>
          <a:solidFill>
            <a:srgbClr val="E76254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9F384C-2568-42F7-6965-3D13A496D113}"/>
              </a:ext>
            </a:extLst>
          </p:cNvPr>
          <p:cNvSpPr/>
          <p:nvPr/>
        </p:nvSpPr>
        <p:spPr>
          <a:xfrm>
            <a:off x="6009534" y="2487248"/>
            <a:ext cx="5856823" cy="3277770"/>
          </a:xfrm>
          <a:prstGeom prst="roundRect">
            <a:avLst/>
          </a:prstGeom>
          <a:solidFill>
            <a:srgbClr val="0070C0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6BF59-9DF1-BD23-2AEA-E75039E1C66E}"/>
              </a:ext>
            </a:extLst>
          </p:cNvPr>
          <p:cNvSpPr txBox="1"/>
          <p:nvPr/>
        </p:nvSpPr>
        <p:spPr>
          <a:xfrm>
            <a:off x="5713458" y="1957647"/>
            <a:ext cx="234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FD23C-255F-03DD-A232-C1624BAB1950}"/>
              </a:ext>
            </a:extLst>
          </p:cNvPr>
          <p:cNvSpPr txBox="1"/>
          <p:nvPr/>
        </p:nvSpPr>
        <p:spPr>
          <a:xfrm>
            <a:off x="6421120" y="2614412"/>
            <a:ext cx="328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Sampling frame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117AD-B383-8CDF-7BDD-FDE930B392BD}"/>
              </a:ext>
            </a:extLst>
          </p:cNvPr>
          <p:cNvSpPr txBox="1"/>
          <p:nvPr/>
        </p:nvSpPr>
        <p:spPr>
          <a:xfrm>
            <a:off x="3049571" y="3246690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Gill Sans MT" panose="020B0502020104020203" pitchFamily="34" charset="0"/>
              </a:rPr>
              <a:t>Sam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EE685-86F5-9D50-71D2-09B479723BDB}"/>
              </a:ext>
            </a:extLst>
          </p:cNvPr>
          <p:cNvSpPr txBox="1"/>
          <p:nvPr/>
        </p:nvSpPr>
        <p:spPr>
          <a:xfrm>
            <a:off x="325643" y="1706819"/>
            <a:ext cx="49945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latin typeface="Gill Sans MT" panose="020B0502020104020203" pitchFamily="34" charset="0"/>
              </a:rPr>
              <a:t>Coverage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ill Sans MT" panose="020B0502020104020203" pitchFamily="34" charset="0"/>
              </a:rPr>
              <a:t>Does our sampling frame accurately reflect our target population?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Gill Sans MT" panose="020B0502020104020203" pitchFamily="34" charset="0"/>
            </a:endParaRPr>
          </a:p>
          <a:p>
            <a:r>
              <a:rPr lang="en-GB" sz="2800" b="1" dirty="0">
                <a:latin typeface="Gill Sans MT" panose="020B0502020104020203" pitchFamily="34" charset="0"/>
              </a:rPr>
              <a:t>Electoral register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ill Sans MT" panose="020B0502020104020203" pitchFamily="34" charset="0"/>
              </a:rPr>
              <a:t>Is it up to date?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ill Sans MT" panose="020B0502020104020203" pitchFamily="34" charset="0"/>
              </a:rPr>
              <a:t>Is it accurate?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ill Sans MT" panose="020B0502020104020203" pitchFamily="34" charset="0"/>
              </a:rPr>
              <a:t>Who might be missing?</a:t>
            </a:r>
          </a:p>
          <a:p>
            <a:endParaRPr lang="en-GB" sz="2800" b="1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82AD6F-E4CB-E9B5-658E-413181CE8B8F}"/>
              </a:ext>
            </a:extLst>
          </p:cNvPr>
          <p:cNvSpPr txBox="1"/>
          <p:nvPr/>
        </p:nvSpPr>
        <p:spPr>
          <a:xfrm>
            <a:off x="2291138" y="164233"/>
            <a:ext cx="7949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Gill Sans MT" panose="020B0502020104020203" pitchFamily="34" charset="0"/>
              </a:rPr>
              <a:t>Example: </a:t>
            </a:r>
            <a:r>
              <a:rPr lang="en-GB" sz="3600" dirty="0">
                <a:latin typeface="Gill Sans MT" panose="020B0502020104020203" pitchFamily="34" charset="0"/>
              </a:rPr>
              <a:t>Survey on UK voters’ opinions about Russia’s invasion of Ukraine</a:t>
            </a:r>
          </a:p>
        </p:txBody>
      </p:sp>
    </p:spTree>
    <p:extLst>
      <p:ext uri="{BB962C8B-B14F-4D97-AF65-F5344CB8AC3E}">
        <p14:creationId xmlns:p14="http://schemas.microsoft.com/office/powerpoint/2010/main" val="268582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841C73-8BB6-BC7F-395F-410029DE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14</a:t>
            </a:fld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873436-7D43-3FF0-2707-409DA298020F}"/>
              </a:ext>
            </a:extLst>
          </p:cNvPr>
          <p:cNvSpPr/>
          <p:nvPr/>
        </p:nvSpPr>
        <p:spPr>
          <a:xfrm>
            <a:off x="5262027" y="1947318"/>
            <a:ext cx="6604330" cy="3817700"/>
          </a:xfrm>
          <a:prstGeom prst="roundRect">
            <a:avLst/>
          </a:prstGeom>
          <a:solidFill>
            <a:srgbClr val="E76254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0DCAE15-B609-2E6F-5891-74B9BEEF94EF}"/>
              </a:ext>
            </a:extLst>
          </p:cNvPr>
          <p:cNvSpPr/>
          <p:nvPr/>
        </p:nvSpPr>
        <p:spPr>
          <a:xfrm>
            <a:off x="8267307" y="4155952"/>
            <a:ext cx="3599050" cy="1609065"/>
          </a:xfrm>
          <a:prstGeom prst="roundRect">
            <a:avLst/>
          </a:prstGeom>
          <a:solidFill>
            <a:srgbClr val="F69B36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66BF59-9DF1-BD23-2AEA-E75039E1C66E}"/>
              </a:ext>
            </a:extLst>
          </p:cNvPr>
          <p:cNvSpPr txBox="1"/>
          <p:nvPr/>
        </p:nvSpPr>
        <p:spPr>
          <a:xfrm>
            <a:off x="5713458" y="1957647"/>
            <a:ext cx="234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A4836-9784-1D8F-F1C1-4DB1948C3A65}"/>
              </a:ext>
            </a:extLst>
          </p:cNvPr>
          <p:cNvSpPr txBox="1"/>
          <p:nvPr/>
        </p:nvSpPr>
        <p:spPr>
          <a:xfrm>
            <a:off x="8415567" y="4209677"/>
            <a:ext cx="234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Sample</a:t>
            </a:r>
            <a:endParaRPr lang="en-GB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117AD-B383-8CDF-7BDD-FDE930B392BD}"/>
              </a:ext>
            </a:extLst>
          </p:cNvPr>
          <p:cNvSpPr txBox="1"/>
          <p:nvPr/>
        </p:nvSpPr>
        <p:spPr>
          <a:xfrm>
            <a:off x="3049571" y="3246690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Gill Sans MT" panose="020B0502020104020203" pitchFamily="34" charset="0"/>
              </a:rPr>
              <a:t>Sam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EE685-86F5-9D50-71D2-09B479723BDB}"/>
              </a:ext>
            </a:extLst>
          </p:cNvPr>
          <p:cNvSpPr txBox="1"/>
          <p:nvPr/>
        </p:nvSpPr>
        <p:spPr>
          <a:xfrm>
            <a:off x="325643" y="1706819"/>
            <a:ext cx="499455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Gill Sans MT" panose="020B0502020104020203" pitchFamily="34" charset="0"/>
              </a:rPr>
              <a:t>Sampling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Gill Sans MT" panose="020B0502020104020203" pitchFamily="34" charset="0"/>
              </a:rPr>
              <a:t>Does our sample accurately reflect our target population?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Gill Sans MT" panose="020B0502020104020203" pitchFamily="34" charset="0"/>
            </a:endParaRPr>
          </a:p>
          <a:p>
            <a:r>
              <a:rPr lang="en-GB" sz="2800" b="1" dirty="0">
                <a:latin typeface="Gill Sans MT" panose="020B0502020104020203" pitchFamily="34" charset="0"/>
              </a:rPr>
              <a:t>What sampling technique was used?</a:t>
            </a:r>
            <a:endParaRPr lang="en-GB" sz="2800" dirty="0">
              <a:latin typeface="Gill Sans MT" panose="020B0502020104020203" pitchFamily="34" charset="0"/>
            </a:endParaRPr>
          </a:p>
          <a:p>
            <a:endParaRPr lang="en-GB" sz="2800" b="1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Gill Sans MT" panose="020B05020201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5D367-0665-7C68-8FBB-F1B922E77AD9}"/>
              </a:ext>
            </a:extLst>
          </p:cNvPr>
          <p:cNvSpPr txBox="1"/>
          <p:nvPr/>
        </p:nvSpPr>
        <p:spPr>
          <a:xfrm>
            <a:off x="2291138" y="164233"/>
            <a:ext cx="7949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Gill Sans MT" panose="020B0502020104020203" pitchFamily="34" charset="0"/>
              </a:rPr>
              <a:t>Example: </a:t>
            </a:r>
            <a:r>
              <a:rPr lang="en-GB" sz="3600" dirty="0">
                <a:latin typeface="Gill Sans MT" panose="020B0502020104020203" pitchFamily="34" charset="0"/>
              </a:rPr>
              <a:t>Survey on UK voters’ opinions about Russia’s invasion of Ukraine</a:t>
            </a:r>
          </a:p>
        </p:txBody>
      </p:sp>
    </p:spTree>
    <p:extLst>
      <p:ext uri="{BB962C8B-B14F-4D97-AF65-F5344CB8AC3E}">
        <p14:creationId xmlns:p14="http://schemas.microsoft.com/office/powerpoint/2010/main" val="63514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290AA-0841-6D90-6FA5-E4DE17A87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03EBB-F4C0-3FEF-545A-2E321B16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14DF6A-EB9D-1B43-8822-07E729844050}"/>
              </a:ext>
            </a:extLst>
          </p:cNvPr>
          <p:cNvSpPr txBox="1"/>
          <p:nvPr/>
        </p:nvSpPr>
        <p:spPr>
          <a:xfrm>
            <a:off x="5713458" y="1957647"/>
            <a:ext cx="234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Population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E00048-7C5B-1633-46BF-8FD7F3EE1600}"/>
              </a:ext>
            </a:extLst>
          </p:cNvPr>
          <p:cNvSpPr/>
          <p:nvPr/>
        </p:nvSpPr>
        <p:spPr>
          <a:xfrm>
            <a:off x="7654798" y="1153114"/>
            <a:ext cx="4355691" cy="5203235"/>
          </a:xfrm>
          <a:prstGeom prst="roundRect">
            <a:avLst/>
          </a:prstGeom>
          <a:solidFill>
            <a:srgbClr val="F69B36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9FF51-7CC5-131F-D392-2EDD76345A32}"/>
              </a:ext>
            </a:extLst>
          </p:cNvPr>
          <p:cNvSpPr txBox="1"/>
          <p:nvPr/>
        </p:nvSpPr>
        <p:spPr>
          <a:xfrm>
            <a:off x="7854170" y="1394586"/>
            <a:ext cx="422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C</a:t>
            </a:r>
            <a:r>
              <a:rPr lang="en-GB" sz="2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ompleted</a:t>
            </a:r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 the survey</a:t>
            </a:r>
            <a:endParaRPr lang="en-GB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E4668-9CF4-A064-DA4F-C69ACF642892}"/>
              </a:ext>
            </a:extLst>
          </p:cNvPr>
          <p:cNvSpPr txBox="1"/>
          <p:nvPr/>
        </p:nvSpPr>
        <p:spPr>
          <a:xfrm>
            <a:off x="651003" y="1072712"/>
            <a:ext cx="684271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Gill Sans MT" panose="020B0502020104020203" pitchFamily="34" charset="0"/>
              </a:rPr>
              <a:t>Non-response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Gill Sans MT" panose="020B0502020104020203" pitchFamily="34" charset="0"/>
              </a:rPr>
              <a:t>Who from our sample actually completed the survey?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Gill Sans MT" panose="020B0502020104020203" pitchFamily="34" charset="0"/>
              </a:rPr>
              <a:t>Response rates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Gill Sans MT" panose="020B0502020104020203" pitchFamily="34" charset="0"/>
              </a:rPr>
              <a:t>Are certain groups/individuals more likely to fill in surveys than others?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Gill Sans MT" panose="020B0502020104020203" pitchFamily="34" charset="0"/>
              </a:rPr>
              <a:t>Are these characteristics randomly distributed among the population?</a:t>
            </a:r>
          </a:p>
          <a:p>
            <a:endParaRPr lang="en-GB" sz="3200" b="1" dirty="0">
              <a:latin typeface="Gill Sans MT" panose="020B05020201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Gill Sans MT" panose="020B05020201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B2849E-64E7-440F-4A41-8A72CAF2263E}"/>
              </a:ext>
            </a:extLst>
          </p:cNvPr>
          <p:cNvSpPr/>
          <p:nvPr/>
        </p:nvSpPr>
        <p:spPr>
          <a:xfrm>
            <a:off x="7654798" y="4654193"/>
            <a:ext cx="4355690" cy="1741997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CC5FF-7F32-2ECC-DAB0-5640DCFB467B}"/>
              </a:ext>
            </a:extLst>
          </p:cNvPr>
          <p:cNvSpPr txBox="1"/>
          <p:nvPr/>
        </p:nvSpPr>
        <p:spPr>
          <a:xfrm>
            <a:off x="7854170" y="4746466"/>
            <a:ext cx="3385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Did not complete</a:t>
            </a:r>
            <a:endParaRPr lang="en-GB" sz="3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B4D995-264E-6094-DA97-E96914CE87B5}"/>
              </a:ext>
            </a:extLst>
          </p:cNvPr>
          <p:cNvSpPr txBox="1"/>
          <p:nvPr/>
        </p:nvSpPr>
        <p:spPr>
          <a:xfrm>
            <a:off x="8890491" y="378953"/>
            <a:ext cx="2349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Gill Sans MT" panose="020B0502020104020203" pitchFamily="34" charset="0"/>
              </a:rPr>
              <a:t>Sample</a:t>
            </a:r>
            <a:endParaRPr lang="en-GB" sz="44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0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to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90" y="1806717"/>
            <a:ext cx="50386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Census</a:t>
            </a:r>
          </a:p>
          <a:p>
            <a:r>
              <a:rPr lang="en-GB" sz="3600" dirty="0"/>
              <a:t>Survey all members of the full target population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Picture 6" descr="A group of people in the shape of a map&#10;&#10;Description automatically generated">
            <a:extLst>
              <a:ext uri="{FF2B5EF4-FFF2-40B4-BE49-F238E27FC236}">
                <a16:creationId xmlns:a16="http://schemas.microsoft.com/office/drawing/2014/main" id="{B658D50A-4598-F2BA-E7B8-54461F7F4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64" y="1577464"/>
            <a:ext cx="6464936" cy="47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8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36A-FC4A-2DC0-38D6-D564D8080CD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FI"/>
              <a:t>Join the Vevox session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A19FA-A602-45B5-9E3B-77B6E7BDAE1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1790700"/>
            <a:ext cx="10515600" cy="43942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US" sz="3500"/>
              <a:t>Go to </a:t>
            </a:r>
            <a:r>
              <a:rPr lang="en-US" sz="3500" b="1"/>
              <a:t>vevox.app</a:t>
            </a:r>
            <a:r>
              <a:rPr lang="en-US" sz="3500"/>
              <a:t>
Enter the session ID: </a:t>
            </a:r>
            <a:r>
              <a:rPr lang="en-US" sz="3500" b="1"/>
              <a:t>196-472-727</a:t>
            </a:r>
            <a:r>
              <a:rPr lang="en-US" sz="3500"/>
              <a:t>
Or scan the QR code</a:t>
            </a:r>
            <a:endParaRPr lang="en-GB" sz="35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3B066F-E853-41D3-893F-477DE500CBE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178800" y="1917700"/>
            <a:ext cx="2755900" cy="2755900"/>
          </a:xfrm>
          <a:prstGeom prst="rect">
            <a:avLst/>
          </a:prstGeom>
          <a:solidFill>
            <a:srgbClr val="FFFFFF"/>
          </a:solidFill>
          <a:ln w="0" cap="flat" cmpd="sng" algn="ctr">
            <a:solidFill>
              <a:srgbClr val="FFFFFF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F7C797-0314-4831-8C32-8DCA082E207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2677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68976768-01DD-461F-81F4-10D66B3ABBA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566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4008C3ED-CEB5-426C-94BF-832D5DDFA81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4455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834B75A3-1D5E-4ED0-9D51-17DF4611332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344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FEB42232-05AE-44BF-BEFD-EFA9CA5992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233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9C2FB657-C6DE-4EBD-BD84-5EEE9CFBEDDE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7122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F69E5EE1-45ED-4F91-8617-9BF3564DB8F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8011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C48F1D11-0DC3-47FD-A60D-7A2302A929F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0678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36A8AA69-1B67-4299-86F7-D00372C2BB6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1567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F0B91EB0-8D78-4EFA-AD4E-89C8F9843A1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2456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9A8D340B-49DB-4FDB-8AC2-4E5C729A1B9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3345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59D6E7D4-795E-4895-B857-03DFC745371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4234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5A3F8368-AF0F-4763-BAAF-E214F15ADEE2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5123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D305194D-495B-42C1-B01C-C7A7618C8DC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6012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96F2A347-A639-49E5-AE8C-2D41C0A3E758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02235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9E90A1E4-C896-4DBD-97CD-B6BC69F4E94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03124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F827C884-6CC5-4AC5-A203-4AAC6BF499F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04013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155D77B5-DB1E-4CF2-BF3D-004052BA226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04902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D44C41A2-FB66-4EED-BD05-3A03B7F0BD3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5791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88C1B1B9-9A0A-4CDE-BAAA-D3EF91BDD9EC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06680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DE23D043-65B9-4B3E-85F1-8C2DC83A4D0A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10756900" y="2006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0420A15F-B3D9-4A8B-A420-C582645E3675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82677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17CA4878-E9E8-4B73-9682-95B26B2A3F3E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88011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0A9A7B0-EED2-482D-8484-93CF6DA9ECD6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92456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DAED958-9F6F-49B1-BEFC-0F30770AAA8F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94234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EC1DF72A-BE47-4782-B477-6359F51ED042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95123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884A0666-86A3-4AF5-AFDE-E21240BC3B6E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96012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033E1042-1FD4-4315-AFBD-C17D46A1CAA9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96901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20960A0B-9BE9-4943-8583-1591F9A5D12B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98679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EA7F92DE-D896-4E82-BFA8-5C6AC2A56AE2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100457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E5816A76-0402-4486-8C1F-9DAF684F29FF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102235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6959BFCF-C091-4D87-B57B-B9D02291C1F1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10756900" y="2095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C9C7AB0D-E08D-4834-B443-228BFBA5F1B2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82677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0559766F-463A-4BBD-B99B-E352CE0FFBF6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>
            <a:off x="84455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78EDEA69-8FDB-46C0-AB2F-61418CF2A8EA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85344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312E10BA-0DCB-43CC-AFDF-0438EE047004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86233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C9C7FF2D-C162-477E-8C23-A1331A56ABD1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>
            <a:off x="88011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8A6F9400-897F-4EE9-A1B5-80149A0927A9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>
            <a:off x="89789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BEEC1F13-A234-4909-A7B1-1D5DC30E51FA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93345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D4BCE7A-CC81-41F6-9207-70BC162D5669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>
            <a:off x="94234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65691F8-A0EF-46A3-A003-50BBBA408D1A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>
            <a:off x="96012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33420D53-451B-46AB-9BA3-E01D0272CBFD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>
            <a:off x="98679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E8B74A67-715F-4875-A0ED-953B41F6C3FB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>
            <a:off x="99568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2BA9C18D-F627-470C-B6FF-028DA95EEFF0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>
            <a:off x="100457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B0A52C81-03AE-487C-99FB-B43476AD9CFA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>
            <a:off x="102235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398A25D5-F447-46F7-A163-70F0D4E10106}"/>
              </a:ext>
            </a:extLst>
          </p:cNvPr>
          <p:cNvSpPr/>
          <p:nvPr>
            <p:custDataLst>
              <p:tags r:id="rId50"/>
            </p:custDataLst>
          </p:nvPr>
        </p:nvSpPr>
        <p:spPr>
          <a:xfrm>
            <a:off x="104013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046064C-E36B-4437-9395-89A88B5C763A}"/>
              </a:ext>
            </a:extLst>
          </p:cNvPr>
          <p:cNvSpPr/>
          <p:nvPr>
            <p:custDataLst>
              <p:tags r:id="rId51"/>
            </p:custDataLst>
          </p:nvPr>
        </p:nvSpPr>
        <p:spPr>
          <a:xfrm>
            <a:off x="104902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A689D8EA-10FF-428D-938D-88B67E29C2DF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>
            <a:off x="105791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23798A0A-4E58-4850-B785-595BCD3D00FB}"/>
              </a:ext>
            </a:extLst>
          </p:cNvPr>
          <p:cNvSpPr/>
          <p:nvPr>
            <p:custDataLst>
              <p:tags r:id="rId53"/>
            </p:custDataLst>
          </p:nvPr>
        </p:nvSpPr>
        <p:spPr>
          <a:xfrm>
            <a:off x="10756900" y="2184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757B3EA5-FFDA-4E38-9E9C-564DE42F3B58}"/>
              </a:ext>
            </a:extLst>
          </p:cNvPr>
          <p:cNvSpPr/>
          <p:nvPr>
            <p:custDataLst>
              <p:tags r:id="rId54"/>
            </p:custDataLst>
          </p:nvPr>
        </p:nvSpPr>
        <p:spPr>
          <a:xfrm>
            <a:off x="82677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772CFDBD-F5B7-4642-B7BF-D72E281A3909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>
            <a:off x="84455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F34B9D36-1768-4037-AF65-AC86AEAA2D56}"/>
              </a:ext>
            </a:extLst>
          </p:cNvPr>
          <p:cNvSpPr/>
          <p:nvPr>
            <p:custDataLst>
              <p:tags r:id="rId56"/>
            </p:custDataLst>
          </p:nvPr>
        </p:nvSpPr>
        <p:spPr>
          <a:xfrm>
            <a:off x="85344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A2863A3D-BBE7-430A-BB19-502F0C4D09DE}"/>
              </a:ext>
            </a:extLst>
          </p:cNvPr>
          <p:cNvSpPr/>
          <p:nvPr>
            <p:custDataLst>
              <p:tags r:id="rId57"/>
            </p:custDataLst>
          </p:nvPr>
        </p:nvSpPr>
        <p:spPr>
          <a:xfrm>
            <a:off x="86233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C2C4205C-7BFC-4396-8943-C42466B7682D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>
            <a:off x="88011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49C2B69E-D3B9-4E16-8D2F-1A978F049C3C}"/>
              </a:ext>
            </a:extLst>
          </p:cNvPr>
          <p:cNvSpPr/>
          <p:nvPr>
            <p:custDataLst>
              <p:tags r:id="rId59"/>
            </p:custDataLst>
          </p:nvPr>
        </p:nvSpPr>
        <p:spPr>
          <a:xfrm>
            <a:off x="89789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970903A6-FA31-4C69-8785-62AC1CD2B154}"/>
              </a:ext>
            </a:extLst>
          </p:cNvPr>
          <p:cNvSpPr/>
          <p:nvPr>
            <p:custDataLst>
              <p:tags r:id="rId60"/>
            </p:custDataLst>
          </p:nvPr>
        </p:nvSpPr>
        <p:spPr>
          <a:xfrm>
            <a:off x="90678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D9864C70-A98F-48A3-9EF2-936882C45CF4}"/>
              </a:ext>
            </a:extLst>
          </p:cNvPr>
          <p:cNvSpPr/>
          <p:nvPr>
            <p:custDataLst>
              <p:tags r:id="rId61"/>
            </p:custDataLst>
          </p:nvPr>
        </p:nvSpPr>
        <p:spPr>
          <a:xfrm>
            <a:off x="95123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F1353B9B-766C-494E-9AF0-F8D83277258C}"/>
              </a:ext>
            </a:extLst>
          </p:cNvPr>
          <p:cNvSpPr/>
          <p:nvPr>
            <p:custDataLst>
              <p:tags r:id="rId62"/>
            </p:custDataLst>
          </p:nvPr>
        </p:nvSpPr>
        <p:spPr>
          <a:xfrm>
            <a:off x="96012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6CA3FE1B-7DBC-411E-8EAE-E00659012CD8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97790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B0435C16-4FC1-467D-A106-38FA0B997ADA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98679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A05390B9-7648-4418-9006-15C523C0A98A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>
            <a:off x="99568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B2FBC651-A495-4EDB-B6AC-49C66400A52E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102235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AA1DB65F-49F2-4C30-A4E5-F8538EF5F05E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>
            <a:off x="104013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EB45B6B6-8627-414C-848C-5BF919D2AB8F}"/>
              </a:ext>
            </a:extLst>
          </p:cNvPr>
          <p:cNvSpPr/>
          <p:nvPr>
            <p:custDataLst>
              <p:tags r:id="rId68"/>
            </p:custDataLst>
          </p:nvPr>
        </p:nvSpPr>
        <p:spPr>
          <a:xfrm>
            <a:off x="104902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AECC1217-427E-47A2-92FA-05BA4982212D}"/>
              </a:ext>
            </a:extLst>
          </p:cNvPr>
          <p:cNvSpPr/>
          <p:nvPr>
            <p:custDataLst>
              <p:tags r:id="rId69"/>
            </p:custDataLst>
          </p:nvPr>
        </p:nvSpPr>
        <p:spPr>
          <a:xfrm>
            <a:off x="105791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859AF7A1-95A8-4282-AA5B-3B3CC9E85F3D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>
            <a:off x="10756900" y="2273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E7512979-0E26-4456-A206-06CEAE6E9D9B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>
            <a:off x="82677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0419A15D-4680-491D-80B6-2C64D32F1606}"/>
              </a:ext>
            </a:extLst>
          </p:cNvPr>
          <p:cNvSpPr/>
          <p:nvPr>
            <p:custDataLst>
              <p:tags r:id="rId72"/>
            </p:custDataLst>
          </p:nvPr>
        </p:nvSpPr>
        <p:spPr>
          <a:xfrm>
            <a:off x="84455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4F82B5F4-B433-4383-9AFA-225A87E9FA73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85344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6E3D6470-E0FD-4A5A-85DE-2E54C376D828}"/>
              </a:ext>
            </a:extLst>
          </p:cNvPr>
          <p:cNvSpPr/>
          <p:nvPr>
            <p:custDataLst>
              <p:tags r:id="rId74"/>
            </p:custDataLst>
          </p:nvPr>
        </p:nvSpPr>
        <p:spPr>
          <a:xfrm>
            <a:off x="86233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E2D7CCAE-3D7C-4276-AFF7-F88CCF683B92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>
            <a:off x="88011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23BF50A8-952C-421B-A8AE-141F6CFAC1E7}"/>
              </a:ext>
            </a:extLst>
          </p:cNvPr>
          <p:cNvSpPr/>
          <p:nvPr>
            <p:custDataLst>
              <p:tags r:id="rId76"/>
            </p:custDataLst>
          </p:nvPr>
        </p:nvSpPr>
        <p:spPr>
          <a:xfrm>
            <a:off x="89789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C441F772-0066-464A-92B1-5DBA539F598B}"/>
              </a:ext>
            </a:extLst>
          </p:cNvPr>
          <p:cNvSpPr/>
          <p:nvPr>
            <p:custDataLst>
              <p:tags r:id="rId77"/>
            </p:custDataLst>
          </p:nvPr>
        </p:nvSpPr>
        <p:spPr>
          <a:xfrm>
            <a:off x="90678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9AE1E494-8822-45FA-B58C-2DD162A609F3}"/>
              </a:ext>
            </a:extLst>
          </p:cNvPr>
          <p:cNvSpPr/>
          <p:nvPr>
            <p:custDataLst>
              <p:tags r:id="rId78"/>
            </p:custDataLst>
          </p:nvPr>
        </p:nvSpPr>
        <p:spPr>
          <a:xfrm>
            <a:off x="92456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CDC6C3C2-4480-4201-86AA-038B0561607D}"/>
              </a:ext>
            </a:extLst>
          </p:cNvPr>
          <p:cNvSpPr/>
          <p:nvPr>
            <p:custDataLst>
              <p:tags r:id="rId79"/>
            </p:custDataLst>
          </p:nvPr>
        </p:nvSpPr>
        <p:spPr>
          <a:xfrm>
            <a:off x="96012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BFCF67B2-5A06-48B4-9C81-E64343B53A7B}"/>
              </a:ext>
            </a:extLst>
          </p:cNvPr>
          <p:cNvSpPr/>
          <p:nvPr>
            <p:custDataLst>
              <p:tags r:id="rId80"/>
            </p:custDataLst>
          </p:nvPr>
        </p:nvSpPr>
        <p:spPr>
          <a:xfrm>
            <a:off x="96901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17B5395D-900D-416D-8F61-C96934632D5F}"/>
              </a:ext>
            </a:extLst>
          </p:cNvPr>
          <p:cNvSpPr/>
          <p:nvPr>
            <p:custDataLst>
              <p:tags r:id="rId81"/>
            </p:custDataLst>
          </p:nvPr>
        </p:nvSpPr>
        <p:spPr>
          <a:xfrm>
            <a:off x="98679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1F60E721-CED2-4563-AF4A-F4C21553ADD2}"/>
              </a:ext>
            </a:extLst>
          </p:cNvPr>
          <p:cNvSpPr/>
          <p:nvPr>
            <p:custDataLst>
              <p:tags r:id="rId82"/>
            </p:custDataLst>
          </p:nvPr>
        </p:nvSpPr>
        <p:spPr>
          <a:xfrm>
            <a:off x="99568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8658D2EA-1260-4CB6-B75C-B98D6829F7AA}"/>
              </a:ext>
            </a:extLst>
          </p:cNvPr>
          <p:cNvSpPr/>
          <p:nvPr>
            <p:custDataLst>
              <p:tags r:id="rId83"/>
            </p:custDataLst>
          </p:nvPr>
        </p:nvSpPr>
        <p:spPr>
          <a:xfrm>
            <a:off x="102235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5" name="Rectangle 514">
            <a:extLst>
              <a:ext uri="{FF2B5EF4-FFF2-40B4-BE49-F238E27FC236}">
                <a16:creationId xmlns:a16="http://schemas.microsoft.com/office/drawing/2014/main" id="{79B55CFD-288A-41D6-9944-079FECCF03DF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104013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6" name="Rectangle 515">
            <a:extLst>
              <a:ext uri="{FF2B5EF4-FFF2-40B4-BE49-F238E27FC236}">
                <a16:creationId xmlns:a16="http://schemas.microsoft.com/office/drawing/2014/main" id="{C3F6DA84-659A-4598-8C53-073EB9037984}"/>
              </a:ext>
            </a:extLst>
          </p:cNvPr>
          <p:cNvSpPr/>
          <p:nvPr>
            <p:custDataLst>
              <p:tags r:id="rId85"/>
            </p:custDataLst>
          </p:nvPr>
        </p:nvSpPr>
        <p:spPr>
          <a:xfrm>
            <a:off x="104902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7" name="Rectangle 516">
            <a:extLst>
              <a:ext uri="{FF2B5EF4-FFF2-40B4-BE49-F238E27FC236}">
                <a16:creationId xmlns:a16="http://schemas.microsoft.com/office/drawing/2014/main" id="{20C00912-2DE7-4563-B056-2FFDC995CAD6}"/>
              </a:ext>
            </a:extLst>
          </p:cNvPr>
          <p:cNvSpPr/>
          <p:nvPr>
            <p:custDataLst>
              <p:tags r:id="rId86"/>
            </p:custDataLst>
          </p:nvPr>
        </p:nvSpPr>
        <p:spPr>
          <a:xfrm>
            <a:off x="105791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8" name="Rectangle 517">
            <a:extLst>
              <a:ext uri="{FF2B5EF4-FFF2-40B4-BE49-F238E27FC236}">
                <a16:creationId xmlns:a16="http://schemas.microsoft.com/office/drawing/2014/main" id="{DBED9919-6AE9-4D1B-BA26-6F35668B748A}"/>
              </a:ext>
            </a:extLst>
          </p:cNvPr>
          <p:cNvSpPr/>
          <p:nvPr>
            <p:custDataLst>
              <p:tags r:id="rId87"/>
            </p:custDataLst>
          </p:nvPr>
        </p:nvSpPr>
        <p:spPr>
          <a:xfrm>
            <a:off x="10756900" y="2362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D080FBFF-FC7F-4A6A-ADEE-61B064EBE179}"/>
              </a:ext>
            </a:extLst>
          </p:cNvPr>
          <p:cNvSpPr/>
          <p:nvPr>
            <p:custDataLst>
              <p:tags r:id="rId88"/>
            </p:custDataLst>
          </p:nvPr>
        </p:nvSpPr>
        <p:spPr>
          <a:xfrm>
            <a:off x="82677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0" name="Rectangle 519">
            <a:extLst>
              <a:ext uri="{FF2B5EF4-FFF2-40B4-BE49-F238E27FC236}">
                <a16:creationId xmlns:a16="http://schemas.microsoft.com/office/drawing/2014/main" id="{83950B54-9B9F-4050-A0F1-63ED6ED12905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88011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1" name="Rectangle 520">
            <a:extLst>
              <a:ext uri="{FF2B5EF4-FFF2-40B4-BE49-F238E27FC236}">
                <a16:creationId xmlns:a16="http://schemas.microsoft.com/office/drawing/2014/main" id="{C6DE896C-633C-4595-9ADB-DD34D2BA4382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89789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2" name="Rectangle 521">
            <a:extLst>
              <a:ext uri="{FF2B5EF4-FFF2-40B4-BE49-F238E27FC236}">
                <a16:creationId xmlns:a16="http://schemas.microsoft.com/office/drawing/2014/main" id="{3E20B504-21E4-4499-BD4B-88616D3369C2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90678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3" name="Rectangle 522">
            <a:extLst>
              <a:ext uri="{FF2B5EF4-FFF2-40B4-BE49-F238E27FC236}">
                <a16:creationId xmlns:a16="http://schemas.microsoft.com/office/drawing/2014/main" id="{3F799F2B-C3BC-4A4E-A715-6E509FF98851}"/>
              </a:ext>
            </a:extLst>
          </p:cNvPr>
          <p:cNvSpPr/>
          <p:nvPr>
            <p:custDataLst>
              <p:tags r:id="rId92"/>
            </p:custDataLst>
          </p:nvPr>
        </p:nvSpPr>
        <p:spPr>
          <a:xfrm>
            <a:off x="93345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4" name="Rectangle 523">
            <a:extLst>
              <a:ext uri="{FF2B5EF4-FFF2-40B4-BE49-F238E27FC236}">
                <a16:creationId xmlns:a16="http://schemas.microsoft.com/office/drawing/2014/main" id="{EA597F0A-AB97-4997-B816-C60F749F78CF}"/>
              </a:ext>
            </a:extLst>
          </p:cNvPr>
          <p:cNvSpPr/>
          <p:nvPr>
            <p:custDataLst>
              <p:tags r:id="rId93"/>
            </p:custDataLst>
          </p:nvPr>
        </p:nvSpPr>
        <p:spPr>
          <a:xfrm>
            <a:off x="100457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5" name="Rectangle 524">
            <a:extLst>
              <a:ext uri="{FF2B5EF4-FFF2-40B4-BE49-F238E27FC236}">
                <a16:creationId xmlns:a16="http://schemas.microsoft.com/office/drawing/2014/main" id="{163B4208-571B-4C78-BB14-71E11F7A6E66}"/>
              </a:ext>
            </a:extLst>
          </p:cNvPr>
          <p:cNvSpPr/>
          <p:nvPr>
            <p:custDataLst>
              <p:tags r:id="rId94"/>
            </p:custDataLst>
          </p:nvPr>
        </p:nvSpPr>
        <p:spPr>
          <a:xfrm>
            <a:off x="102235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6C3A37A2-B330-4164-A700-8AD7FD985FBD}"/>
              </a:ext>
            </a:extLst>
          </p:cNvPr>
          <p:cNvSpPr/>
          <p:nvPr>
            <p:custDataLst>
              <p:tags r:id="rId95"/>
            </p:custDataLst>
          </p:nvPr>
        </p:nvSpPr>
        <p:spPr>
          <a:xfrm>
            <a:off x="10756900" y="2451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DBD5101D-8F80-4F23-AFB3-7EFE3214E538}"/>
              </a:ext>
            </a:extLst>
          </p:cNvPr>
          <p:cNvSpPr/>
          <p:nvPr>
            <p:custDataLst>
              <p:tags r:id="rId96"/>
            </p:custDataLst>
          </p:nvPr>
        </p:nvSpPr>
        <p:spPr>
          <a:xfrm>
            <a:off x="82677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8" name="Rectangle 527">
            <a:extLst>
              <a:ext uri="{FF2B5EF4-FFF2-40B4-BE49-F238E27FC236}">
                <a16:creationId xmlns:a16="http://schemas.microsoft.com/office/drawing/2014/main" id="{02FAD4E8-804B-4C36-BA06-4A83B4064AFD}"/>
              </a:ext>
            </a:extLst>
          </p:cNvPr>
          <p:cNvSpPr/>
          <p:nvPr>
            <p:custDataLst>
              <p:tags r:id="rId97"/>
            </p:custDataLst>
          </p:nvPr>
        </p:nvSpPr>
        <p:spPr>
          <a:xfrm>
            <a:off x="83566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29" name="Rectangle 528">
            <a:extLst>
              <a:ext uri="{FF2B5EF4-FFF2-40B4-BE49-F238E27FC236}">
                <a16:creationId xmlns:a16="http://schemas.microsoft.com/office/drawing/2014/main" id="{00E27B16-11B5-4EC0-962B-A3E4F8802354}"/>
              </a:ext>
            </a:extLst>
          </p:cNvPr>
          <p:cNvSpPr/>
          <p:nvPr>
            <p:custDataLst>
              <p:tags r:id="rId98"/>
            </p:custDataLst>
          </p:nvPr>
        </p:nvSpPr>
        <p:spPr>
          <a:xfrm>
            <a:off x="84455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F751B930-D468-43C0-B6FD-AA6EBB196B8A}"/>
              </a:ext>
            </a:extLst>
          </p:cNvPr>
          <p:cNvSpPr/>
          <p:nvPr>
            <p:custDataLst>
              <p:tags r:id="rId99"/>
            </p:custDataLst>
          </p:nvPr>
        </p:nvSpPr>
        <p:spPr>
          <a:xfrm>
            <a:off x="85344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5100CCE4-78AC-4350-A06C-FB6B30AC8FBB}"/>
              </a:ext>
            </a:extLst>
          </p:cNvPr>
          <p:cNvSpPr/>
          <p:nvPr>
            <p:custDataLst>
              <p:tags r:id="rId100"/>
            </p:custDataLst>
          </p:nvPr>
        </p:nvSpPr>
        <p:spPr>
          <a:xfrm>
            <a:off x="86233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2" name="Rectangle 531">
            <a:extLst>
              <a:ext uri="{FF2B5EF4-FFF2-40B4-BE49-F238E27FC236}">
                <a16:creationId xmlns:a16="http://schemas.microsoft.com/office/drawing/2014/main" id="{5A4628C6-C52F-4F01-AA17-38EF7C8D6089}"/>
              </a:ext>
            </a:extLst>
          </p:cNvPr>
          <p:cNvSpPr/>
          <p:nvPr>
            <p:custDataLst>
              <p:tags r:id="rId101"/>
            </p:custDataLst>
          </p:nvPr>
        </p:nvSpPr>
        <p:spPr>
          <a:xfrm>
            <a:off x="87122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3" name="Rectangle 532">
            <a:extLst>
              <a:ext uri="{FF2B5EF4-FFF2-40B4-BE49-F238E27FC236}">
                <a16:creationId xmlns:a16="http://schemas.microsoft.com/office/drawing/2014/main" id="{75C6850D-0AB6-4F4C-9447-84FC0CE685A7}"/>
              </a:ext>
            </a:extLst>
          </p:cNvPr>
          <p:cNvSpPr/>
          <p:nvPr>
            <p:custDataLst>
              <p:tags r:id="rId102"/>
            </p:custDataLst>
          </p:nvPr>
        </p:nvSpPr>
        <p:spPr>
          <a:xfrm>
            <a:off x="88011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4" name="Rectangle 533">
            <a:extLst>
              <a:ext uri="{FF2B5EF4-FFF2-40B4-BE49-F238E27FC236}">
                <a16:creationId xmlns:a16="http://schemas.microsoft.com/office/drawing/2014/main" id="{9C41CB1C-D9B9-4CE3-AE3A-E73CD8E968F9}"/>
              </a:ext>
            </a:extLst>
          </p:cNvPr>
          <p:cNvSpPr/>
          <p:nvPr>
            <p:custDataLst>
              <p:tags r:id="rId103"/>
            </p:custDataLst>
          </p:nvPr>
        </p:nvSpPr>
        <p:spPr>
          <a:xfrm>
            <a:off x="89789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5" name="Rectangle 534">
            <a:extLst>
              <a:ext uri="{FF2B5EF4-FFF2-40B4-BE49-F238E27FC236}">
                <a16:creationId xmlns:a16="http://schemas.microsoft.com/office/drawing/2014/main" id="{414AC58A-E469-4738-942D-F5456A4DE1B4}"/>
              </a:ext>
            </a:extLst>
          </p:cNvPr>
          <p:cNvSpPr/>
          <p:nvPr>
            <p:custDataLst>
              <p:tags r:id="rId104"/>
            </p:custDataLst>
          </p:nvPr>
        </p:nvSpPr>
        <p:spPr>
          <a:xfrm>
            <a:off x="91567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6" name="Rectangle 535">
            <a:extLst>
              <a:ext uri="{FF2B5EF4-FFF2-40B4-BE49-F238E27FC236}">
                <a16:creationId xmlns:a16="http://schemas.microsoft.com/office/drawing/2014/main" id="{1DE6A013-286D-4A4A-B2C8-6D1B9B5A43E6}"/>
              </a:ext>
            </a:extLst>
          </p:cNvPr>
          <p:cNvSpPr/>
          <p:nvPr>
            <p:custDataLst>
              <p:tags r:id="rId105"/>
            </p:custDataLst>
          </p:nvPr>
        </p:nvSpPr>
        <p:spPr>
          <a:xfrm>
            <a:off x="93345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9AA64ABE-8820-445B-9D6D-D415FDDB762E}"/>
              </a:ext>
            </a:extLst>
          </p:cNvPr>
          <p:cNvSpPr/>
          <p:nvPr>
            <p:custDataLst>
              <p:tags r:id="rId106"/>
            </p:custDataLst>
          </p:nvPr>
        </p:nvSpPr>
        <p:spPr>
          <a:xfrm>
            <a:off x="95123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8066B2EE-754F-4510-8FB3-1FE3E1FEA3D0}"/>
              </a:ext>
            </a:extLst>
          </p:cNvPr>
          <p:cNvSpPr/>
          <p:nvPr>
            <p:custDataLst>
              <p:tags r:id="rId107"/>
            </p:custDataLst>
          </p:nvPr>
        </p:nvSpPr>
        <p:spPr>
          <a:xfrm>
            <a:off x="96901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B15355EA-0D7E-44CA-BCF9-571087623DCA}"/>
              </a:ext>
            </a:extLst>
          </p:cNvPr>
          <p:cNvSpPr/>
          <p:nvPr>
            <p:custDataLst>
              <p:tags r:id="rId108"/>
            </p:custDataLst>
          </p:nvPr>
        </p:nvSpPr>
        <p:spPr>
          <a:xfrm>
            <a:off x="98679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9B3A56A7-8E07-427F-A09C-474399243CFB}"/>
              </a:ext>
            </a:extLst>
          </p:cNvPr>
          <p:cNvSpPr/>
          <p:nvPr>
            <p:custDataLst>
              <p:tags r:id="rId109"/>
            </p:custDataLst>
          </p:nvPr>
        </p:nvSpPr>
        <p:spPr>
          <a:xfrm>
            <a:off x="100457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1" name="Rectangle 540">
            <a:extLst>
              <a:ext uri="{FF2B5EF4-FFF2-40B4-BE49-F238E27FC236}">
                <a16:creationId xmlns:a16="http://schemas.microsoft.com/office/drawing/2014/main" id="{ECA01BFB-D252-467E-BCCA-C91DA9FA493C}"/>
              </a:ext>
            </a:extLst>
          </p:cNvPr>
          <p:cNvSpPr/>
          <p:nvPr>
            <p:custDataLst>
              <p:tags r:id="rId110"/>
            </p:custDataLst>
          </p:nvPr>
        </p:nvSpPr>
        <p:spPr>
          <a:xfrm>
            <a:off x="102235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2" name="Rectangle 541">
            <a:extLst>
              <a:ext uri="{FF2B5EF4-FFF2-40B4-BE49-F238E27FC236}">
                <a16:creationId xmlns:a16="http://schemas.microsoft.com/office/drawing/2014/main" id="{450961C2-EE9A-49C0-9669-EE5DFB3B6D70}"/>
              </a:ext>
            </a:extLst>
          </p:cNvPr>
          <p:cNvSpPr/>
          <p:nvPr>
            <p:custDataLst>
              <p:tags r:id="rId111"/>
            </p:custDataLst>
          </p:nvPr>
        </p:nvSpPr>
        <p:spPr>
          <a:xfrm>
            <a:off x="103124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0304B6B6-FBA9-47D2-A364-AB803AE05881}"/>
              </a:ext>
            </a:extLst>
          </p:cNvPr>
          <p:cNvSpPr/>
          <p:nvPr>
            <p:custDataLst>
              <p:tags r:id="rId112"/>
            </p:custDataLst>
          </p:nvPr>
        </p:nvSpPr>
        <p:spPr>
          <a:xfrm>
            <a:off x="104013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8773178B-6387-446A-B834-930E6B2DDE4C}"/>
              </a:ext>
            </a:extLst>
          </p:cNvPr>
          <p:cNvSpPr/>
          <p:nvPr>
            <p:custDataLst>
              <p:tags r:id="rId113"/>
            </p:custDataLst>
          </p:nvPr>
        </p:nvSpPr>
        <p:spPr>
          <a:xfrm>
            <a:off x="104902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5" name="Rectangle 544">
            <a:extLst>
              <a:ext uri="{FF2B5EF4-FFF2-40B4-BE49-F238E27FC236}">
                <a16:creationId xmlns:a16="http://schemas.microsoft.com/office/drawing/2014/main" id="{AA4602D3-CE4B-4493-A2A5-75255DF993E0}"/>
              </a:ext>
            </a:extLst>
          </p:cNvPr>
          <p:cNvSpPr/>
          <p:nvPr>
            <p:custDataLst>
              <p:tags r:id="rId114"/>
            </p:custDataLst>
          </p:nvPr>
        </p:nvSpPr>
        <p:spPr>
          <a:xfrm>
            <a:off x="105791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F332F918-9801-4CBC-A62C-824B1A80E8EF}"/>
              </a:ext>
            </a:extLst>
          </p:cNvPr>
          <p:cNvSpPr/>
          <p:nvPr>
            <p:custDataLst>
              <p:tags r:id="rId115"/>
            </p:custDataLst>
          </p:nvPr>
        </p:nvSpPr>
        <p:spPr>
          <a:xfrm>
            <a:off x="106680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871A9AB2-1161-43AE-A1FB-BAA840EB1BDE}"/>
              </a:ext>
            </a:extLst>
          </p:cNvPr>
          <p:cNvSpPr/>
          <p:nvPr>
            <p:custDataLst>
              <p:tags r:id="rId116"/>
            </p:custDataLst>
          </p:nvPr>
        </p:nvSpPr>
        <p:spPr>
          <a:xfrm>
            <a:off x="10756900" y="2540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D7B1BB47-550D-4B8D-AA81-64BCE03F5AD0}"/>
              </a:ext>
            </a:extLst>
          </p:cNvPr>
          <p:cNvSpPr/>
          <p:nvPr>
            <p:custDataLst>
              <p:tags r:id="rId117"/>
            </p:custDataLst>
          </p:nvPr>
        </p:nvSpPr>
        <p:spPr>
          <a:xfrm>
            <a:off x="89789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49" name="Rectangle 548">
            <a:extLst>
              <a:ext uri="{FF2B5EF4-FFF2-40B4-BE49-F238E27FC236}">
                <a16:creationId xmlns:a16="http://schemas.microsoft.com/office/drawing/2014/main" id="{AF472C3F-B0DC-4105-846A-E354279F9455}"/>
              </a:ext>
            </a:extLst>
          </p:cNvPr>
          <p:cNvSpPr/>
          <p:nvPr>
            <p:custDataLst>
              <p:tags r:id="rId118"/>
            </p:custDataLst>
          </p:nvPr>
        </p:nvSpPr>
        <p:spPr>
          <a:xfrm>
            <a:off x="91567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D61E68D8-69CE-4524-967F-2C76E9F75A8F}"/>
              </a:ext>
            </a:extLst>
          </p:cNvPr>
          <p:cNvSpPr/>
          <p:nvPr>
            <p:custDataLst>
              <p:tags r:id="rId119"/>
            </p:custDataLst>
          </p:nvPr>
        </p:nvSpPr>
        <p:spPr>
          <a:xfrm>
            <a:off x="93345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1" name="Rectangle 550">
            <a:extLst>
              <a:ext uri="{FF2B5EF4-FFF2-40B4-BE49-F238E27FC236}">
                <a16:creationId xmlns:a16="http://schemas.microsoft.com/office/drawing/2014/main" id="{F21B0ED2-F397-4D77-B248-801F99633670}"/>
              </a:ext>
            </a:extLst>
          </p:cNvPr>
          <p:cNvSpPr/>
          <p:nvPr>
            <p:custDataLst>
              <p:tags r:id="rId120"/>
            </p:custDataLst>
          </p:nvPr>
        </p:nvSpPr>
        <p:spPr>
          <a:xfrm>
            <a:off x="95123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2" name="Rectangle 551">
            <a:extLst>
              <a:ext uri="{FF2B5EF4-FFF2-40B4-BE49-F238E27FC236}">
                <a16:creationId xmlns:a16="http://schemas.microsoft.com/office/drawing/2014/main" id="{6399A3A6-84C7-4E1C-AFAF-97A133D054B0}"/>
              </a:ext>
            </a:extLst>
          </p:cNvPr>
          <p:cNvSpPr/>
          <p:nvPr>
            <p:custDataLst>
              <p:tags r:id="rId121"/>
            </p:custDataLst>
          </p:nvPr>
        </p:nvSpPr>
        <p:spPr>
          <a:xfrm>
            <a:off x="96901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3" name="Rectangle 552">
            <a:extLst>
              <a:ext uri="{FF2B5EF4-FFF2-40B4-BE49-F238E27FC236}">
                <a16:creationId xmlns:a16="http://schemas.microsoft.com/office/drawing/2014/main" id="{742EB1D3-0B53-4277-B119-D785BC00F964}"/>
              </a:ext>
            </a:extLst>
          </p:cNvPr>
          <p:cNvSpPr/>
          <p:nvPr>
            <p:custDataLst>
              <p:tags r:id="rId122"/>
            </p:custDataLst>
          </p:nvPr>
        </p:nvSpPr>
        <p:spPr>
          <a:xfrm>
            <a:off x="97790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1AD8EC74-7590-40C0-BEEF-B0E2147DB77D}"/>
              </a:ext>
            </a:extLst>
          </p:cNvPr>
          <p:cNvSpPr/>
          <p:nvPr>
            <p:custDataLst>
              <p:tags r:id="rId123"/>
            </p:custDataLst>
          </p:nvPr>
        </p:nvSpPr>
        <p:spPr>
          <a:xfrm>
            <a:off x="98679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5" name="Rectangle 554">
            <a:extLst>
              <a:ext uri="{FF2B5EF4-FFF2-40B4-BE49-F238E27FC236}">
                <a16:creationId xmlns:a16="http://schemas.microsoft.com/office/drawing/2014/main" id="{0E9590F2-84EF-47E0-9A78-A71921B2EC98}"/>
              </a:ext>
            </a:extLst>
          </p:cNvPr>
          <p:cNvSpPr/>
          <p:nvPr>
            <p:custDataLst>
              <p:tags r:id="rId124"/>
            </p:custDataLst>
          </p:nvPr>
        </p:nvSpPr>
        <p:spPr>
          <a:xfrm>
            <a:off x="10045700" y="2628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68832408-EFAF-4717-93C1-A2763E7A73C1}"/>
              </a:ext>
            </a:extLst>
          </p:cNvPr>
          <p:cNvSpPr/>
          <p:nvPr>
            <p:custDataLst>
              <p:tags r:id="rId125"/>
            </p:custDataLst>
          </p:nvPr>
        </p:nvSpPr>
        <p:spPr>
          <a:xfrm>
            <a:off x="82677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C30BD330-1BF0-4047-8D62-AF999980049F}"/>
              </a:ext>
            </a:extLst>
          </p:cNvPr>
          <p:cNvSpPr/>
          <p:nvPr>
            <p:custDataLst>
              <p:tags r:id="rId126"/>
            </p:custDataLst>
          </p:nvPr>
        </p:nvSpPr>
        <p:spPr>
          <a:xfrm>
            <a:off x="84455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D78BD8F7-FFFA-44FE-98CE-4E71962D9F12}"/>
              </a:ext>
            </a:extLst>
          </p:cNvPr>
          <p:cNvSpPr/>
          <p:nvPr>
            <p:custDataLst>
              <p:tags r:id="rId127"/>
            </p:custDataLst>
          </p:nvPr>
        </p:nvSpPr>
        <p:spPr>
          <a:xfrm>
            <a:off x="85344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59" name="Rectangle 558">
            <a:extLst>
              <a:ext uri="{FF2B5EF4-FFF2-40B4-BE49-F238E27FC236}">
                <a16:creationId xmlns:a16="http://schemas.microsoft.com/office/drawing/2014/main" id="{86C2EDEB-0F0E-4242-8285-BE61C8BC8E47}"/>
              </a:ext>
            </a:extLst>
          </p:cNvPr>
          <p:cNvSpPr/>
          <p:nvPr>
            <p:custDataLst>
              <p:tags r:id="rId128"/>
            </p:custDataLst>
          </p:nvPr>
        </p:nvSpPr>
        <p:spPr>
          <a:xfrm>
            <a:off x="86233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0" name="Rectangle 559">
            <a:extLst>
              <a:ext uri="{FF2B5EF4-FFF2-40B4-BE49-F238E27FC236}">
                <a16:creationId xmlns:a16="http://schemas.microsoft.com/office/drawing/2014/main" id="{14EEE0A6-FAA4-43C4-962D-09962DF20A18}"/>
              </a:ext>
            </a:extLst>
          </p:cNvPr>
          <p:cNvSpPr/>
          <p:nvPr>
            <p:custDataLst>
              <p:tags r:id="rId129"/>
            </p:custDataLst>
          </p:nvPr>
        </p:nvSpPr>
        <p:spPr>
          <a:xfrm>
            <a:off x="87122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3A99CEC3-90AB-450A-898C-2D486FE2D59D}"/>
              </a:ext>
            </a:extLst>
          </p:cNvPr>
          <p:cNvSpPr/>
          <p:nvPr>
            <p:custDataLst>
              <p:tags r:id="rId130"/>
            </p:custDataLst>
          </p:nvPr>
        </p:nvSpPr>
        <p:spPr>
          <a:xfrm>
            <a:off x="88011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2" name="Rectangle 561">
            <a:extLst>
              <a:ext uri="{FF2B5EF4-FFF2-40B4-BE49-F238E27FC236}">
                <a16:creationId xmlns:a16="http://schemas.microsoft.com/office/drawing/2014/main" id="{853D2A90-79CA-4C34-AE73-FD665A7CCBEF}"/>
              </a:ext>
            </a:extLst>
          </p:cNvPr>
          <p:cNvSpPr/>
          <p:nvPr>
            <p:custDataLst>
              <p:tags r:id="rId131"/>
            </p:custDataLst>
          </p:nvPr>
        </p:nvSpPr>
        <p:spPr>
          <a:xfrm>
            <a:off x="91567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B0FB9427-A6C5-4BE0-89DF-B3521C2F0BD7}"/>
              </a:ext>
            </a:extLst>
          </p:cNvPr>
          <p:cNvSpPr/>
          <p:nvPr>
            <p:custDataLst>
              <p:tags r:id="rId132"/>
            </p:custDataLst>
          </p:nvPr>
        </p:nvSpPr>
        <p:spPr>
          <a:xfrm>
            <a:off x="92456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C3121F1C-FF6D-4D0E-B2DF-17C890748759}"/>
              </a:ext>
            </a:extLst>
          </p:cNvPr>
          <p:cNvSpPr/>
          <p:nvPr>
            <p:custDataLst>
              <p:tags r:id="rId133"/>
            </p:custDataLst>
          </p:nvPr>
        </p:nvSpPr>
        <p:spPr>
          <a:xfrm>
            <a:off x="93345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241996CC-C8DE-4FB2-90DD-9288A7D0A775}"/>
              </a:ext>
            </a:extLst>
          </p:cNvPr>
          <p:cNvSpPr/>
          <p:nvPr>
            <p:custDataLst>
              <p:tags r:id="rId134"/>
            </p:custDataLst>
          </p:nvPr>
        </p:nvSpPr>
        <p:spPr>
          <a:xfrm>
            <a:off x="96901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DA0DD4F7-632E-4E69-AA99-ADAA85920C8A}"/>
              </a:ext>
            </a:extLst>
          </p:cNvPr>
          <p:cNvSpPr/>
          <p:nvPr>
            <p:custDataLst>
              <p:tags r:id="rId135"/>
            </p:custDataLst>
          </p:nvPr>
        </p:nvSpPr>
        <p:spPr>
          <a:xfrm>
            <a:off x="99568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CF27E67C-62BC-4B66-ABCE-1059C6D3658D}"/>
              </a:ext>
            </a:extLst>
          </p:cNvPr>
          <p:cNvSpPr/>
          <p:nvPr>
            <p:custDataLst>
              <p:tags r:id="rId136"/>
            </p:custDataLst>
          </p:nvPr>
        </p:nvSpPr>
        <p:spPr>
          <a:xfrm>
            <a:off x="102235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ECCAFF05-B303-4CD6-A5A0-479DF4D5F2ED}"/>
              </a:ext>
            </a:extLst>
          </p:cNvPr>
          <p:cNvSpPr/>
          <p:nvPr>
            <p:custDataLst>
              <p:tags r:id="rId137"/>
            </p:custDataLst>
          </p:nvPr>
        </p:nvSpPr>
        <p:spPr>
          <a:xfrm>
            <a:off x="103124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69" name="Rectangle 568">
            <a:extLst>
              <a:ext uri="{FF2B5EF4-FFF2-40B4-BE49-F238E27FC236}">
                <a16:creationId xmlns:a16="http://schemas.microsoft.com/office/drawing/2014/main" id="{5DA68D35-9A25-4A01-943C-58E0E81B64F9}"/>
              </a:ext>
            </a:extLst>
          </p:cNvPr>
          <p:cNvSpPr/>
          <p:nvPr>
            <p:custDataLst>
              <p:tags r:id="rId138"/>
            </p:custDataLst>
          </p:nvPr>
        </p:nvSpPr>
        <p:spPr>
          <a:xfrm>
            <a:off x="104013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0" name="Rectangle 569">
            <a:extLst>
              <a:ext uri="{FF2B5EF4-FFF2-40B4-BE49-F238E27FC236}">
                <a16:creationId xmlns:a16="http://schemas.microsoft.com/office/drawing/2014/main" id="{9AABB2A6-C416-476F-8FC8-BB59AA1615AF}"/>
              </a:ext>
            </a:extLst>
          </p:cNvPr>
          <p:cNvSpPr/>
          <p:nvPr>
            <p:custDataLst>
              <p:tags r:id="rId139"/>
            </p:custDataLst>
          </p:nvPr>
        </p:nvSpPr>
        <p:spPr>
          <a:xfrm>
            <a:off x="104902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1" name="Rectangle 570">
            <a:extLst>
              <a:ext uri="{FF2B5EF4-FFF2-40B4-BE49-F238E27FC236}">
                <a16:creationId xmlns:a16="http://schemas.microsoft.com/office/drawing/2014/main" id="{57B89C77-5C68-42E5-BB93-AB30336AF265}"/>
              </a:ext>
            </a:extLst>
          </p:cNvPr>
          <p:cNvSpPr/>
          <p:nvPr>
            <p:custDataLst>
              <p:tags r:id="rId140"/>
            </p:custDataLst>
          </p:nvPr>
        </p:nvSpPr>
        <p:spPr>
          <a:xfrm>
            <a:off x="10579100" y="2717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894D3646-1790-43C2-83CD-029B90AF5E94}"/>
              </a:ext>
            </a:extLst>
          </p:cNvPr>
          <p:cNvSpPr/>
          <p:nvPr>
            <p:custDataLst>
              <p:tags r:id="rId141"/>
            </p:custDataLst>
          </p:nvPr>
        </p:nvSpPr>
        <p:spPr>
          <a:xfrm>
            <a:off x="84455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1009A2C8-68B2-4858-BCD7-77A178214B1A}"/>
              </a:ext>
            </a:extLst>
          </p:cNvPr>
          <p:cNvSpPr/>
          <p:nvPr>
            <p:custDataLst>
              <p:tags r:id="rId142"/>
            </p:custDataLst>
          </p:nvPr>
        </p:nvSpPr>
        <p:spPr>
          <a:xfrm>
            <a:off x="85344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93BD90AB-6937-4C5E-AB0B-EA79206D0D13}"/>
              </a:ext>
            </a:extLst>
          </p:cNvPr>
          <p:cNvSpPr/>
          <p:nvPr>
            <p:custDataLst>
              <p:tags r:id="rId143"/>
            </p:custDataLst>
          </p:nvPr>
        </p:nvSpPr>
        <p:spPr>
          <a:xfrm>
            <a:off x="87122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CD19B978-F5E1-4156-829E-C94044F173BF}"/>
              </a:ext>
            </a:extLst>
          </p:cNvPr>
          <p:cNvSpPr/>
          <p:nvPr>
            <p:custDataLst>
              <p:tags r:id="rId144"/>
            </p:custDataLst>
          </p:nvPr>
        </p:nvSpPr>
        <p:spPr>
          <a:xfrm>
            <a:off x="89789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389C4F48-53D3-4CD6-9A7F-BDF93969856B}"/>
              </a:ext>
            </a:extLst>
          </p:cNvPr>
          <p:cNvSpPr/>
          <p:nvPr>
            <p:custDataLst>
              <p:tags r:id="rId145"/>
            </p:custDataLst>
          </p:nvPr>
        </p:nvSpPr>
        <p:spPr>
          <a:xfrm>
            <a:off x="90678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4AB5C768-593F-4675-8461-736ED0E41D9D}"/>
              </a:ext>
            </a:extLst>
          </p:cNvPr>
          <p:cNvSpPr/>
          <p:nvPr>
            <p:custDataLst>
              <p:tags r:id="rId146"/>
            </p:custDataLst>
          </p:nvPr>
        </p:nvSpPr>
        <p:spPr>
          <a:xfrm>
            <a:off x="91567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802BD833-08BC-44E4-B81B-7E277D767294}"/>
              </a:ext>
            </a:extLst>
          </p:cNvPr>
          <p:cNvSpPr/>
          <p:nvPr>
            <p:custDataLst>
              <p:tags r:id="rId147"/>
            </p:custDataLst>
          </p:nvPr>
        </p:nvSpPr>
        <p:spPr>
          <a:xfrm>
            <a:off x="92456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67DA534D-A015-43FC-960C-C205AE04F3DD}"/>
              </a:ext>
            </a:extLst>
          </p:cNvPr>
          <p:cNvSpPr/>
          <p:nvPr>
            <p:custDataLst>
              <p:tags r:id="rId148"/>
            </p:custDataLst>
          </p:nvPr>
        </p:nvSpPr>
        <p:spPr>
          <a:xfrm>
            <a:off x="94234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FFE507FF-D91B-42DA-9E44-04286AE51BFD}"/>
              </a:ext>
            </a:extLst>
          </p:cNvPr>
          <p:cNvSpPr/>
          <p:nvPr>
            <p:custDataLst>
              <p:tags r:id="rId149"/>
            </p:custDataLst>
          </p:nvPr>
        </p:nvSpPr>
        <p:spPr>
          <a:xfrm>
            <a:off x="95123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29788726-F951-4F66-A62F-0CCBE9B691B5}"/>
              </a:ext>
            </a:extLst>
          </p:cNvPr>
          <p:cNvSpPr/>
          <p:nvPr>
            <p:custDataLst>
              <p:tags r:id="rId150"/>
            </p:custDataLst>
          </p:nvPr>
        </p:nvSpPr>
        <p:spPr>
          <a:xfrm>
            <a:off x="96012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4F798641-C8DA-4924-B436-485DC53ED7D9}"/>
              </a:ext>
            </a:extLst>
          </p:cNvPr>
          <p:cNvSpPr/>
          <p:nvPr>
            <p:custDataLst>
              <p:tags r:id="rId151"/>
            </p:custDataLst>
          </p:nvPr>
        </p:nvSpPr>
        <p:spPr>
          <a:xfrm>
            <a:off x="98679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64203CE4-457E-4ED6-B905-A121D95B3EC6}"/>
              </a:ext>
            </a:extLst>
          </p:cNvPr>
          <p:cNvSpPr/>
          <p:nvPr>
            <p:custDataLst>
              <p:tags r:id="rId152"/>
            </p:custDataLst>
          </p:nvPr>
        </p:nvSpPr>
        <p:spPr>
          <a:xfrm>
            <a:off x="99568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32D4A9C-F13F-4A13-B8DA-71C86A7C819E}"/>
              </a:ext>
            </a:extLst>
          </p:cNvPr>
          <p:cNvSpPr/>
          <p:nvPr>
            <p:custDataLst>
              <p:tags r:id="rId153"/>
            </p:custDataLst>
          </p:nvPr>
        </p:nvSpPr>
        <p:spPr>
          <a:xfrm>
            <a:off x="100457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71C0101B-F125-4532-BE3E-BEF01BAA5E53}"/>
              </a:ext>
            </a:extLst>
          </p:cNvPr>
          <p:cNvSpPr/>
          <p:nvPr>
            <p:custDataLst>
              <p:tags r:id="rId154"/>
            </p:custDataLst>
          </p:nvPr>
        </p:nvSpPr>
        <p:spPr>
          <a:xfrm>
            <a:off x="102235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6CEE61EF-1530-4EBF-9B66-703F44F0AD29}"/>
              </a:ext>
            </a:extLst>
          </p:cNvPr>
          <p:cNvSpPr/>
          <p:nvPr>
            <p:custDataLst>
              <p:tags r:id="rId155"/>
            </p:custDataLst>
          </p:nvPr>
        </p:nvSpPr>
        <p:spPr>
          <a:xfrm>
            <a:off x="103124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8F644FA4-F503-4AD9-A733-12A5A7662750}"/>
              </a:ext>
            </a:extLst>
          </p:cNvPr>
          <p:cNvSpPr/>
          <p:nvPr>
            <p:custDataLst>
              <p:tags r:id="rId156"/>
            </p:custDataLst>
          </p:nvPr>
        </p:nvSpPr>
        <p:spPr>
          <a:xfrm>
            <a:off x="104013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30E83C77-02EE-4B35-97E3-A954FABD1B50}"/>
              </a:ext>
            </a:extLst>
          </p:cNvPr>
          <p:cNvSpPr/>
          <p:nvPr>
            <p:custDataLst>
              <p:tags r:id="rId157"/>
            </p:custDataLst>
          </p:nvPr>
        </p:nvSpPr>
        <p:spPr>
          <a:xfrm>
            <a:off x="10756900" y="2806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6F6BDF5B-9901-4B1E-A679-B9B5AE11AABA}"/>
              </a:ext>
            </a:extLst>
          </p:cNvPr>
          <p:cNvSpPr/>
          <p:nvPr>
            <p:custDataLst>
              <p:tags r:id="rId158"/>
            </p:custDataLst>
          </p:nvPr>
        </p:nvSpPr>
        <p:spPr>
          <a:xfrm>
            <a:off x="82677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3A95AF02-9CC8-4C77-8A06-79EE003966DB}"/>
              </a:ext>
            </a:extLst>
          </p:cNvPr>
          <p:cNvSpPr/>
          <p:nvPr>
            <p:custDataLst>
              <p:tags r:id="rId159"/>
            </p:custDataLst>
          </p:nvPr>
        </p:nvSpPr>
        <p:spPr>
          <a:xfrm>
            <a:off x="83566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0BB0D7E2-CEEB-4B9C-84B7-A4C80A4C26FD}"/>
              </a:ext>
            </a:extLst>
          </p:cNvPr>
          <p:cNvSpPr/>
          <p:nvPr>
            <p:custDataLst>
              <p:tags r:id="rId160"/>
            </p:custDataLst>
          </p:nvPr>
        </p:nvSpPr>
        <p:spPr>
          <a:xfrm>
            <a:off x="84455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2" name="Rectangle 591">
            <a:extLst>
              <a:ext uri="{FF2B5EF4-FFF2-40B4-BE49-F238E27FC236}">
                <a16:creationId xmlns:a16="http://schemas.microsoft.com/office/drawing/2014/main" id="{6FF8BA7E-C6EC-47B8-B826-3529682E85DC}"/>
              </a:ext>
            </a:extLst>
          </p:cNvPr>
          <p:cNvSpPr/>
          <p:nvPr>
            <p:custDataLst>
              <p:tags r:id="rId161"/>
            </p:custDataLst>
          </p:nvPr>
        </p:nvSpPr>
        <p:spPr>
          <a:xfrm>
            <a:off x="87122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E3ABB4D7-5F10-40B5-BDC9-4A1CE5A090A9}"/>
              </a:ext>
            </a:extLst>
          </p:cNvPr>
          <p:cNvSpPr/>
          <p:nvPr>
            <p:custDataLst>
              <p:tags r:id="rId162"/>
            </p:custDataLst>
          </p:nvPr>
        </p:nvSpPr>
        <p:spPr>
          <a:xfrm>
            <a:off x="88011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8FE124DD-3AAA-4888-AE2A-00E0595B2F22}"/>
              </a:ext>
            </a:extLst>
          </p:cNvPr>
          <p:cNvSpPr/>
          <p:nvPr>
            <p:custDataLst>
              <p:tags r:id="rId163"/>
            </p:custDataLst>
          </p:nvPr>
        </p:nvSpPr>
        <p:spPr>
          <a:xfrm>
            <a:off x="88900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3FF74D65-FA96-4D13-9D8D-AF245FCFC87A}"/>
              </a:ext>
            </a:extLst>
          </p:cNvPr>
          <p:cNvSpPr/>
          <p:nvPr>
            <p:custDataLst>
              <p:tags r:id="rId164"/>
            </p:custDataLst>
          </p:nvPr>
        </p:nvSpPr>
        <p:spPr>
          <a:xfrm>
            <a:off x="89789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EB8650EF-8144-4A78-A188-7B0F9379C422}"/>
              </a:ext>
            </a:extLst>
          </p:cNvPr>
          <p:cNvSpPr/>
          <p:nvPr>
            <p:custDataLst>
              <p:tags r:id="rId165"/>
            </p:custDataLst>
          </p:nvPr>
        </p:nvSpPr>
        <p:spPr>
          <a:xfrm>
            <a:off x="94234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8B7CDF4A-7CDB-448E-901B-8AA10D5D5E18}"/>
              </a:ext>
            </a:extLst>
          </p:cNvPr>
          <p:cNvSpPr/>
          <p:nvPr>
            <p:custDataLst>
              <p:tags r:id="rId166"/>
            </p:custDataLst>
          </p:nvPr>
        </p:nvSpPr>
        <p:spPr>
          <a:xfrm>
            <a:off x="95123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409739B8-BA7E-46EC-8FDD-95A90358F358}"/>
              </a:ext>
            </a:extLst>
          </p:cNvPr>
          <p:cNvSpPr/>
          <p:nvPr>
            <p:custDataLst>
              <p:tags r:id="rId167"/>
            </p:custDataLst>
          </p:nvPr>
        </p:nvSpPr>
        <p:spPr>
          <a:xfrm>
            <a:off x="96012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EB37D8DD-8F14-48DC-8CAD-79E60007775A}"/>
              </a:ext>
            </a:extLst>
          </p:cNvPr>
          <p:cNvSpPr/>
          <p:nvPr>
            <p:custDataLst>
              <p:tags r:id="rId168"/>
            </p:custDataLst>
          </p:nvPr>
        </p:nvSpPr>
        <p:spPr>
          <a:xfrm>
            <a:off x="96901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BFC230B7-C71F-427B-B9F5-FAC4FB237988}"/>
              </a:ext>
            </a:extLst>
          </p:cNvPr>
          <p:cNvSpPr/>
          <p:nvPr>
            <p:custDataLst>
              <p:tags r:id="rId169"/>
            </p:custDataLst>
          </p:nvPr>
        </p:nvSpPr>
        <p:spPr>
          <a:xfrm>
            <a:off x="100457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B3E41B75-3FB6-4CF9-9197-18CA4B73BCB7}"/>
              </a:ext>
            </a:extLst>
          </p:cNvPr>
          <p:cNvSpPr/>
          <p:nvPr>
            <p:custDataLst>
              <p:tags r:id="rId170"/>
            </p:custDataLst>
          </p:nvPr>
        </p:nvSpPr>
        <p:spPr>
          <a:xfrm>
            <a:off x="101346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02A976F2-CC7F-4FB4-9F45-7CF3AD50855C}"/>
              </a:ext>
            </a:extLst>
          </p:cNvPr>
          <p:cNvSpPr/>
          <p:nvPr>
            <p:custDataLst>
              <p:tags r:id="rId171"/>
            </p:custDataLst>
          </p:nvPr>
        </p:nvSpPr>
        <p:spPr>
          <a:xfrm>
            <a:off x="102235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E59EBA4B-7A7F-4BCE-8F33-116A78BCAEDE}"/>
              </a:ext>
            </a:extLst>
          </p:cNvPr>
          <p:cNvSpPr/>
          <p:nvPr>
            <p:custDataLst>
              <p:tags r:id="rId172"/>
            </p:custDataLst>
          </p:nvPr>
        </p:nvSpPr>
        <p:spPr>
          <a:xfrm>
            <a:off x="10312400" y="2895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2C3C8661-E0A0-4008-9EF8-5B62F15103A2}"/>
              </a:ext>
            </a:extLst>
          </p:cNvPr>
          <p:cNvSpPr/>
          <p:nvPr>
            <p:custDataLst>
              <p:tags r:id="rId173"/>
            </p:custDataLst>
          </p:nvPr>
        </p:nvSpPr>
        <p:spPr>
          <a:xfrm>
            <a:off x="86233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1CD85DF5-F3AB-4496-88BA-48DFDF8659D3}"/>
              </a:ext>
            </a:extLst>
          </p:cNvPr>
          <p:cNvSpPr/>
          <p:nvPr>
            <p:custDataLst>
              <p:tags r:id="rId174"/>
            </p:custDataLst>
          </p:nvPr>
        </p:nvSpPr>
        <p:spPr>
          <a:xfrm>
            <a:off x="87122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7CC0C2B8-CBC2-43BA-82B8-8155290DAC25}"/>
              </a:ext>
            </a:extLst>
          </p:cNvPr>
          <p:cNvSpPr/>
          <p:nvPr>
            <p:custDataLst>
              <p:tags r:id="rId175"/>
            </p:custDataLst>
          </p:nvPr>
        </p:nvSpPr>
        <p:spPr>
          <a:xfrm>
            <a:off x="89789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D1375710-4CBB-4F80-A1A1-201D121F771A}"/>
              </a:ext>
            </a:extLst>
          </p:cNvPr>
          <p:cNvSpPr/>
          <p:nvPr>
            <p:custDataLst>
              <p:tags r:id="rId176"/>
            </p:custDataLst>
          </p:nvPr>
        </p:nvSpPr>
        <p:spPr>
          <a:xfrm>
            <a:off x="90678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302622D1-D898-410C-AC2F-2D49AE2C7A6B}"/>
              </a:ext>
            </a:extLst>
          </p:cNvPr>
          <p:cNvSpPr/>
          <p:nvPr>
            <p:custDataLst>
              <p:tags r:id="rId177"/>
            </p:custDataLst>
          </p:nvPr>
        </p:nvSpPr>
        <p:spPr>
          <a:xfrm>
            <a:off x="92456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E45E429D-E485-4F63-9F56-23A7B82E48FE}"/>
              </a:ext>
            </a:extLst>
          </p:cNvPr>
          <p:cNvSpPr/>
          <p:nvPr>
            <p:custDataLst>
              <p:tags r:id="rId178"/>
            </p:custDataLst>
          </p:nvPr>
        </p:nvSpPr>
        <p:spPr>
          <a:xfrm>
            <a:off x="93345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5BC4C2C5-B93E-4A76-A069-0FCC87A0E887}"/>
              </a:ext>
            </a:extLst>
          </p:cNvPr>
          <p:cNvSpPr/>
          <p:nvPr>
            <p:custDataLst>
              <p:tags r:id="rId179"/>
            </p:custDataLst>
          </p:nvPr>
        </p:nvSpPr>
        <p:spPr>
          <a:xfrm>
            <a:off x="94234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885417D2-A281-45D6-A0A9-451E367DF998}"/>
              </a:ext>
            </a:extLst>
          </p:cNvPr>
          <p:cNvSpPr/>
          <p:nvPr>
            <p:custDataLst>
              <p:tags r:id="rId180"/>
            </p:custDataLst>
          </p:nvPr>
        </p:nvSpPr>
        <p:spPr>
          <a:xfrm>
            <a:off x="96012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A48EEC68-86F2-4C4E-AAA1-B33EC0B75EB3}"/>
              </a:ext>
            </a:extLst>
          </p:cNvPr>
          <p:cNvSpPr/>
          <p:nvPr>
            <p:custDataLst>
              <p:tags r:id="rId181"/>
            </p:custDataLst>
          </p:nvPr>
        </p:nvSpPr>
        <p:spPr>
          <a:xfrm>
            <a:off x="98679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3" name="Rectangle 612">
            <a:extLst>
              <a:ext uri="{FF2B5EF4-FFF2-40B4-BE49-F238E27FC236}">
                <a16:creationId xmlns:a16="http://schemas.microsoft.com/office/drawing/2014/main" id="{A967CDC7-0836-437E-887B-5586BAD05892}"/>
              </a:ext>
            </a:extLst>
          </p:cNvPr>
          <p:cNvSpPr/>
          <p:nvPr>
            <p:custDataLst>
              <p:tags r:id="rId182"/>
            </p:custDataLst>
          </p:nvPr>
        </p:nvSpPr>
        <p:spPr>
          <a:xfrm>
            <a:off x="99568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483466B1-54C7-4403-B943-5DAECEC31A2C}"/>
              </a:ext>
            </a:extLst>
          </p:cNvPr>
          <p:cNvSpPr/>
          <p:nvPr>
            <p:custDataLst>
              <p:tags r:id="rId183"/>
            </p:custDataLst>
          </p:nvPr>
        </p:nvSpPr>
        <p:spPr>
          <a:xfrm>
            <a:off x="100457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7F214F65-EE1E-470B-9A47-F6BDC25E6C7A}"/>
              </a:ext>
            </a:extLst>
          </p:cNvPr>
          <p:cNvSpPr/>
          <p:nvPr>
            <p:custDataLst>
              <p:tags r:id="rId184"/>
            </p:custDataLst>
          </p:nvPr>
        </p:nvSpPr>
        <p:spPr>
          <a:xfrm>
            <a:off x="101346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D5D41217-0169-4BCE-B5F3-631C279BDF65}"/>
              </a:ext>
            </a:extLst>
          </p:cNvPr>
          <p:cNvSpPr/>
          <p:nvPr>
            <p:custDataLst>
              <p:tags r:id="rId185"/>
            </p:custDataLst>
          </p:nvPr>
        </p:nvSpPr>
        <p:spPr>
          <a:xfrm>
            <a:off x="103124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AD86897E-C2C2-403A-A31A-10928AD78BA2}"/>
              </a:ext>
            </a:extLst>
          </p:cNvPr>
          <p:cNvSpPr/>
          <p:nvPr>
            <p:custDataLst>
              <p:tags r:id="rId186"/>
            </p:custDataLst>
          </p:nvPr>
        </p:nvSpPr>
        <p:spPr>
          <a:xfrm>
            <a:off x="104902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6AE69A91-F4C6-49C6-8995-A1C53F917F05}"/>
              </a:ext>
            </a:extLst>
          </p:cNvPr>
          <p:cNvSpPr/>
          <p:nvPr>
            <p:custDataLst>
              <p:tags r:id="rId187"/>
            </p:custDataLst>
          </p:nvPr>
        </p:nvSpPr>
        <p:spPr>
          <a:xfrm>
            <a:off x="10668000" y="2984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E0B9FA7E-8243-4BDC-8D45-A920ACCCEFDA}"/>
              </a:ext>
            </a:extLst>
          </p:cNvPr>
          <p:cNvSpPr/>
          <p:nvPr>
            <p:custDataLst>
              <p:tags r:id="rId188"/>
            </p:custDataLst>
          </p:nvPr>
        </p:nvSpPr>
        <p:spPr>
          <a:xfrm>
            <a:off x="82677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ACFAB58F-01DA-4BD5-A115-D835F8CBA3BC}"/>
              </a:ext>
            </a:extLst>
          </p:cNvPr>
          <p:cNvSpPr/>
          <p:nvPr>
            <p:custDataLst>
              <p:tags r:id="rId189"/>
            </p:custDataLst>
          </p:nvPr>
        </p:nvSpPr>
        <p:spPr>
          <a:xfrm>
            <a:off x="84455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56BF7CE4-B9AF-4286-8721-FA783B8BDDE0}"/>
              </a:ext>
            </a:extLst>
          </p:cNvPr>
          <p:cNvSpPr/>
          <p:nvPr>
            <p:custDataLst>
              <p:tags r:id="rId190"/>
            </p:custDataLst>
          </p:nvPr>
        </p:nvSpPr>
        <p:spPr>
          <a:xfrm>
            <a:off x="88011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2" name="Rectangle 621">
            <a:extLst>
              <a:ext uri="{FF2B5EF4-FFF2-40B4-BE49-F238E27FC236}">
                <a16:creationId xmlns:a16="http://schemas.microsoft.com/office/drawing/2014/main" id="{5F3699EA-3EC6-42D6-A190-5102B87A5D5D}"/>
              </a:ext>
            </a:extLst>
          </p:cNvPr>
          <p:cNvSpPr/>
          <p:nvPr>
            <p:custDataLst>
              <p:tags r:id="rId191"/>
            </p:custDataLst>
          </p:nvPr>
        </p:nvSpPr>
        <p:spPr>
          <a:xfrm>
            <a:off x="90678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206092A5-4DDA-40E8-BFF2-F97E33115725}"/>
              </a:ext>
            </a:extLst>
          </p:cNvPr>
          <p:cNvSpPr/>
          <p:nvPr>
            <p:custDataLst>
              <p:tags r:id="rId192"/>
            </p:custDataLst>
          </p:nvPr>
        </p:nvSpPr>
        <p:spPr>
          <a:xfrm>
            <a:off x="93345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E4EF1635-704E-43B0-9CA8-053DE2A12155}"/>
              </a:ext>
            </a:extLst>
          </p:cNvPr>
          <p:cNvSpPr/>
          <p:nvPr>
            <p:custDataLst>
              <p:tags r:id="rId193"/>
            </p:custDataLst>
          </p:nvPr>
        </p:nvSpPr>
        <p:spPr>
          <a:xfrm>
            <a:off x="95123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B533F9D8-4B24-421D-9324-7D9E53C73463}"/>
              </a:ext>
            </a:extLst>
          </p:cNvPr>
          <p:cNvSpPr/>
          <p:nvPr>
            <p:custDataLst>
              <p:tags r:id="rId194"/>
            </p:custDataLst>
          </p:nvPr>
        </p:nvSpPr>
        <p:spPr>
          <a:xfrm>
            <a:off x="96012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94329BC1-C821-426D-8407-AF1CB8B1F132}"/>
              </a:ext>
            </a:extLst>
          </p:cNvPr>
          <p:cNvSpPr/>
          <p:nvPr>
            <p:custDataLst>
              <p:tags r:id="rId195"/>
            </p:custDataLst>
          </p:nvPr>
        </p:nvSpPr>
        <p:spPr>
          <a:xfrm>
            <a:off x="97790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7DF63C05-B369-4318-AF60-8F95A62E1F69}"/>
              </a:ext>
            </a:extLst>
          </p:cNvPr>
          <p:cNvSpPr/>
          <p:nvPr>
            <p:custDataLst>
              <p:tags r:id="rId196"/>
            </p:custDataLst>
          </p:nvPr>
        </p:nvSpPr>
        <p:spPr>
          <a:xfrm>
            <a:off x="99568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7BDA9823-2F93-4169-9D15-BC08BAF1F63D}"/>
              </a:ext>
            </a:extLst>
          </p:cNvPr>
          <p:cNvSpPr/>
          <p:nvPr>
            <p:custDataLst>
              <p:tags r:id="rId197"/>
            </p:custDataLst>
          </p:nvPr>
        </p:nvSpPr>
        <p:spPr>
          <a:xfrm>
            <a:off x="101346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29" name="Rectangle 628">
            <a:extLst>
              <a:ext uri="{FF2B5EF4-FFF2-40B4-BE49-F238E27FC236}">
                <a16:creationId xmlns:a16="http://schemas.microsoft.com/office/drawing/2014/main" id="{83C55C2C-1BB7-4630-865E-F4D9C10ABBE7}"/>
              </a:ext>
            </a:extLst>
          </p:cNvPr>
          <p:cNvSpPr/>
          <p:nvPr>
            <p:custDataLst>
              <p:tags r:id="rId198"/>
            </p:custDataLst>
          </p:nvPr>
        </p:nvSpPr>
        <p:spPr>
          <a:xfrm>
            <a:off x="104902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843ED24C-B729-47B8-9F02-AA5B5E9FE17A}"/>
              </a:ext>
            </a:extLst>
          </p:cNvPr>
          <p:cNvSpPr/>
          <p:nvPr>
            <p:custDataLst>
              <p:tags r:id="rId199"/>
            </p:custDataLst>
          </p:nvPr>
        </p:nvSpPr>
        <p:spPr>
          <a:xfrm>
            <a:off x="10579100" y="3073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2B979642-97BC-49A6-8B67-16C5FE5B8324}"/>
              </a:ext>
            </a:extLst>
          </p:cNvPr>
          <p:cNvSpPr/>
          <p:nvPr>
            <p:custDataLst>
              <p:tags r:id="rId200"/>
            </p:custDataLst>
          </p:nvPr>
        </p:nvSpPr>
        <p:spPr>
          <a:xfrm>
            <a:off x="86233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2" name="Rectangle 631">
            <a:extLst>
              <a:ext uri="{FF2B5EF4-FFF2-40B4-BE49-F238E27FC236}">
                <a16:creationId xmlns:a16="http://schemas.microsoft.com/office/drawing/2014/main" id="{2650001A-5A6A-4BC0-88AB-160620997E31}"/>
              </a:ext>
            </a:extLst>
          </p:cNvPr>
          <p:cNvSpPr/>
          <p:nvPr>
            <p:custDataLst>
              <p:tags r:id="rId201"/>
            </p:custDataLst>
          </p:nvPr>
        </p:nvSpPr>
        <p:spPr>
          <a:xfrm>
            <a:off x="89789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3" name="Rectangle 632">
            <a:extLst>
              <a:ext uri="{FF2B5EF4-FFF2-40B4-BE49-F238E27FC236}">
                <a16:creationId xmlns:a16="http://schemas.microsoft.com/office/drawing/2014/main" id="{4EA4CE6B-065B-41AE-B23F-C62B94ED6BFE}"/>
              </a:ext>
            </a:extLst>
          </p:cNvPr>
          <p:cNvSpPr/>
          <p:nvPr>
            <p:custDataLst>
              <p:tags r:id="rId202"/>
            </p:custDataLst>
          </p:nvPr>
        </p:nvSpPr>
        <p:spPr>
          <a:xfrm>
            <a:off x="90678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4675DE97-9C0E-497B-80AC-ABA083BA0373}"/>
              </a:ext>
            </a:extLst>
          </p:cNvPr>
          <p:cNvSpPr/>
          <p:nvPr>
            <p:custDataLst>
              <p:tags r:id="rId203"/>
            </p:custDataLst>
          </p:nvPr>
        </p:nvSpPr>
        <p:spPr>
          <a:xfrm>
            <a:off x="91567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B76EB1E7-9150-4DD3-A33C-0BF89E779546}"/>
              </a:ext>
            </a:extLst>
          </p:cNvPr>
          <p:cNvSpPr/>
          <p:nvPr>
            <p:custDataLst>
              <p:tags r:id="rId204"/>
            </p:custDataLst>
          </p:nvPr>
        </p:nvSpPr>
        <p:spPr>
          <a:xfrm>
            <a:off x="92456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26387AA4-3F85-42E1-94F5-2FE02EBCD97B}"/>
              </a:ext>
            </a:extLst>
          </p:cNvPr>
          <p:cNvSpPr/>
          <p:nvPr>
            <p:custDataLst>
              <p:tags r:id="rId205"/>
            </p:custDataLst>
          </p:nvPr>
        </p:nvSpPr>
        <p:spPr>
          <a:xfrm>
            <a:off x="93345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F9A2DC2A-9035-4396-9327-A545CFCDA2A9}"/>
              </a:ext>
            </a:extLst>
          </p:cNvPr>
          <p:cNvSpPr/>
          <p:nvPr>
            <p:custDataLst>
              <p:tags r:id="rId206"/>
            </p:custDataLst>
          </p:nvPr>
        </p:nvSpPr>
        <p:spPr>
          <a:xfrm>
            <a:off x="96012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4E3E6901-8F19-4E5F-ACE1-1112882FAB88}"/>
              </a:ext>
            </a:extLst>
          </p:cNvPr>
          <p:cNvSpPr/>
          <p:nvPr>
            <p:custDataLst>
              <p:tags r:id="rId207"/>
            </p:custDataLst>
          </p:nvPr>
        </p:nvSpPr>
        <p:spPr>
          <a:xfrm>
            <a:off x="96901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39" name="Rectangle 638">
            <a:extLst>
              <a:ext uri="{FF2B5EF4-FFF2-40B4-BE49-F238E27FC236}">
                <a16:creationId xmlns:a16="http://schemas.microsoft.com/office/drawing/2014/main" id="{5896978C-016C-42C8-8ED1-0D8F9823296E}"/>
              </a:ext>
            </a:extLst>
          </p:cNvPr>
          <p:cNvSpPr/>
          <p:nvPr>
            <p:custDataLst>
              <p:tags r:id="rId208"/>
            </p:custDataLst>
          </p:nvPr>
        </p:nvSpPr>
        <p:spPr>
          <a:xfrm>
            <a:off x="99568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02F2377E-C403-4B00-9536-D86E7AF3DCA4}"/>
              </a:ext>
            </a:extLst>
          </p:cNvPr>
          <p:cNvSpPr/>
          <p:nvPr>
            <p:custDataLst>
              <p:tags r:id="rId209"/>
            </p:custDataLst>
          </p:nvPr>
        </p:nvSpPr>
        <p:spPr>
          <a:xfrm>
            <a:off x="101346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1DDC6CEE-DFF7-4FDE-8041-C8971B6C40A6}"/>
              </a:ext>
            </a:extLst>
          </p:cNvPr>
          <p:cNvSpPr/>
          <p:nvPr>
            <p:custDataLst>
              <p:tags r:id="rId210"/>
            </p:custDataLst>
          </p:nvPr>
        </p:nvSpPr>
        <p:spPr>
          <a:xfrm>
            <a:off x="102235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ACEB10C8-7CF1-437C-AB01-A31102BCC127}"/>
              </a:ext>
            </a:extLst>
          </p:cNvPr>
          <p:cNvSpPr/>
          <p:nvPr>
            <p:custDataLst>
              <p:tags r:id="rId211"/>
            </p:custDataLst>
          </p:nvPr>
        </p:nvSpPr>
        <p:spPr>
          <a:xfrm>
            <a:off x="103124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4F578C0C-9EC8-43B6-B2C0-06BF299E9ABE}"/>
              </a:ext>
            </a:extLst>
          </p:cNvPr>
          <p:cNvSpPr/>
          <p:nvPr>
            <p:custDataLst>
              <p:tags r:id="rId212"/>
            </p:custDataLst>
          </p:nvPr>
        </p:nvSpPr>
        <p:spPr>
          <a:xfrm>
            <a:off x="104013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AAEF3E42-E03A-44F0-8B49-1DD5071CCCFD}"/>
              </a:ext>
            </a:extLst>
          </p:cNvPr>
          <p:cNvSpPr/>
          <p:nvPr>
            <p:custDataLst>
              <p:tags r:id="rId213"/>
            </p:custDataLst>
          </p:nvPr>
        </p:nvSpPr>
        <p:spPr>
          <a:xfrm>
            <a:off x="10756900" y="3162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8AC80B11-0B5B-4357-A64E-88EAAB38374B}"/>
              </a:ext>
            </a:extLst>
          </p:cNvPr>
          <p:cNvSpPr/>
          <p:nvPr>
            <p:custDataLst>
              <p:tags r:id="rId214"/>
            </p:custDataLst>
          </p:nvPr>
        </p:nvSpPr>
        <p:spPr>
          <a:xfrm>
            <a:off x="82677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EF4F5E29-085B-4C3C-AE30-5353CA2B4585}"/>
              </a:ext>
            </a:extLst>
          </p:cNvPr>
          <p:cNvSpPr/>
          <p:nvPr>
            <p:custDataLst>
              <p:tags r:id="rId215"/>
            </p:custDataLst>
          </p:nvPr>
        </p:nvSpPr>
        <p:spPr>
          <a:xfrm>
            <a:off x="87122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16CCF2DA-C23A-49F5-8BE3-F3E96FA783D4}"/>
              </a:ext>
            </a:extLst>
          </p:cNvPr>
          <p:cNvSpPr/>
          <p:nvPr>
            <p:custDataLst>
              <p:tags r:id="rId216"/>
            </p:custDataLst>
          </p:nvPr>
        </p:nvSpPr>
        <p:spPr>
          <a:xfrm>
            <a:off x="88011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8" name="Rectangle 647">
            <a:extLst>
              <a:ext uri="{FF2B5EF4-FFF2-40B4-BE49-F238E27FC236}">
                <a16:creationId xmlns:a16="http://schemas.microsoft.com/office/drawing/2014/main" id="{68AA1519-F73D-42C5-A062-B1047581269E}"/>
              </a:ext>
            </a:extLst>
          </p:cNvPr>
          <p:cNvSpPr/>
          <p:nvPr>
            <p:custDataLst>
              <p:tags r:id="rId217"/>
            </p:custDataLst>
          </p:nvPr>
        </p:nvSpPr>
        <p:spPr>
          <a:xfrm>
            <a:off x="91567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B3E34D58-65B8-44AD-9792-A897F8A9ECC1}"/>
              </a:ext>
            </a:extLst>
          </p:cNvPr>
          <p:cNvSpPr/>
          <p:nvPr>
            <p:custDataLst>
              <p:tags r:id="rId218"/>
            </p:custDataLst>
          </p:nvPr>
        </p:nvSpPr>
        <p:spPr>
          <a:xfrm>
            <a:off x="92456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0" name="Rectangle 649">
            <a:extLst>
              <a:ext uri="{FF2B5EF4-FFF2-40B4-BE49-F238E27FC236}">
                <a16:creationId xmlns:a16="http://schemas.microsoft.com/office/drawing/2014/main" id="{64AD4EED-0040-4884-8FB8-203C595BFD0E}"/>
              </a:ext>
            </a:extLst>
          </p:cNvPr>
          <p:cNvSpPr/>
          <p:nvPr>
            <p:custDataLst>
              <p:tags r:id="rId219"/>
            </p:custDataLst>
          </p:nvPr>
        </p:nvSpPr>
        <p:spPr>
          <a:xfrm>
            <a:off x="97790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307DBC70-06D5-410A-B36B-ED23818A8CBE}"/>
              </a:ext>
            </a:extLst>
          </p:cNvPr>
          <p:cNvSpPr/>
          <p:nvPr>
            <p:custDataLst>
              <p:tags r:id="rId220"/>
            </p:custDataLst>
          </p:nvPr>
        </p:nvSpPr>
        <p:spPr>
          <a:xfrm>
            <a:off x="100457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2" name="Rectangle 651">
            <a:extLst>
              <a:ext uri="{FF2B5EF4-FFF2-40B4-BE49-F238E27FC236}">
                <a16:creationId xmlns:a16="http://schemas.microsoft.com/office/drawing/2014/main" id="{A7E5F903-3B66-4A3A-BCB9-A1EA4F16D328}"/>
              </a:ext>
            </a:extLst>
          </p:cNvPr>
          <p:cNvSpPr/>
          <p:nvPr>
            <p:custDataLst>
              <p:tags r:id="rId221"/>
            </p:custDataLst>
          </p:nvPr>
        </p:nvSpPr>
        <p:spPr>
          <a:xfrm>
            <a:off x="102235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3" name="Rectangle 652">
            <a:extLst>
              <a:ext uri="{FF2B5EF4-FFF2-40B4-BE49-F238E27FC236}">
                <a16:creationId xmlns:a16="http://schemas.microsoft.com/office/drawing/2014/main" id="{13839FBA-A657-4AE3-8251-86E05F6E33DC}"/>
              </a:ext>
            </a:extLst>
          </p:cNvPr>
          <p:cNvSpPr/>
          <p:nvPr>
            <p:custDataLst>
              <p:tags r:id="rId222"/>
            </p:custDataLst>
          </p:nvPr>
        </p:nvSpPr>
        <p:spPr>
          <a:xfrm>
            <a:off x="104902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4" name="Rectangle 653">
            <a:extLst>
              <a:ext uri="{FF2B5EF4-FFF2-40B4-BE49-F238E27FC236}">
                <a16:creationId xmlns:a16="http://schemas.microsoft.com/office/drawing/2014/main" id="{BCA2403C-8870-45B7-A0D9-3FA7C4EB0C58}"/>
              </a:ext>
            </a:extLst>
          </p:cNvPr>
          <p:cNvSpPr/>
          <p:nvPr>
            <p:custDataLst>
              <p:tags r:id="rId223"/>
            </p:custDataLst>
          </p:nvPr>
        </p:nvSpPr>
        <p:spPr>
          <a:xfrm>
            <a:off x="10579100" y="3251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793E6810-E4ED-46E7-9619-5699E76F5030}"/>
              </a:ext>
            </a:extLst>
          </p:cNvPr>
          <p:cNvSpPr/>
          <p:nvPr>
            <p:custDataLst>
              <p:tags r:id="rId224"/>
            </p:custDataLst>
          </p:nvPr>
        </p:nvSpPr>
        <p:spPr>
          <a:xfrm>
            <a:off x="82677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6" name="Rectangle 655">
            <a:extLst>
              <a:ext uri="{FF2B5EF4-FFF2-40B4-BE49-F238E27FC236}">
                <a16:creationId xmlns:a16="http://schemas.microsoft.com/office/drawing/2014/main" id="{B1D8502A-951B-47C6-B6D0-A3446CD77AF2}"/>
              </a:ext>
            </a:extLst>
          </p:cNvPr>
          <p:cNvSpPr/>
          <p:nvPr>
            <p:custDataLst>
              <p:tags r:id="rId225"/>
            </p:custDataLst>
          </p:nvPr>
        </p:nvSpPr>
        <p:spPr>
          <a:xfrm>
            <a:off x="84455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7" name="Rectangle 656">
            <a:extLst>
              <a:ext uri="{FF2B5EF4-FFF2-40B4-BE49-F238E27FC236}">
                <a16:creationId xmlns:a16="http://schemas.microsoft.com/office/drawing/2014/main" id="{A9E73822-CE5B-440D-8453-55C468FDD8F4}"/>
              </a:ext>
            </a:extLst>
          </p:cNvPr>
          <p:cNvSpPr/>
          <p:nvPr>
            <p:custDataLst>
              <p:tags r:id="rId226"/>
            </p:custDataLst>
          </p:nvPr>
        </p:nvSpPr>
        <p:spPr>
          <a:xfrm>
            <a:off x="86233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8" name="Rectangle 657">
            <a:extLst>
              <a:ext uri="{FF2B5EF4-FFF2-40B4-BE49-F238E27FC236}">
                <a16:creationId xmlns:a16="http://schemas.microsoft.com/office/drawing/2014/main" id="{6DEFB9E4-4AA4-44C8-8DAA-E5E8611AB449}"/>
              </a:ext>
            </a:extLst>
          </p:cNvPr>
          <p:cNvSpPr/>
          <p:nvPr>
            <p:custDataLst>
              <p:tags r:id="rId227"/>
            </p:custDataLst>
          </p:nvPr>
        </p:nvSpPr>
        <p:spPr>
          <a:xfrm>
            <a:off x="87122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136DB8FF-D06C-46D1-B55A-106BFF2413C5}"/>
              </a:ext>
            </a:extLst>
          </p:cNvPr>
          <p:cNvSpPr/>
          <p:nvPr>
            <p:custDataLst>
              <p:tags r:id="rId228"/>
            </p:custDataLst>
          </p:nvPr>
        </p:nvSpPr>
        <p:spPr>
          <a:xfrm>
            <a:off x="88900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F295AF43-9481-476B-9555-950EA7F7139D}"/>
              </a:ext>
            </a:extLst>
          </p:cNvPr>
          <p:cNvSpPr/>
          <p:nvPr>
            <p:custDataLst>
              <p:tags r:id="rId229"/>
            </p:custDataLst>
          </p:nvPr>
        </p:nvSpPr>
        <p:spPr>
          <a:xfrm>
            <a:off x="89789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1" name="Rectangle 660">
            <a:extLst>
              <a:ext uri="{FF2B5EF4-FFF2-40B4-BE49-F238E27FC236}">
                <a16:creationId xmlns:a16="http://schemas.microsoft.com/office/drawing/2014/main" id="{0ECF671E-8490-4790-9CB7-C53400C7BDAF}"/>
              </a:ext>
            </a:extLst>
          </p:cNvPr>
          <p:cNvSpPr/>
          <p:nvPr>
            <p:custDataLst>
              <p:tags r:id="rId230"/>
            </p:custDataLst>
          </p:nvPr>
        </p:nvSpPr>
        <p:spPr>
          <a:xfrm>
            <a:off x="92456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2" name="Rectangle 661">
            <a:extLst>
              <a:ext uri="{FF2B5EF4-FFF2-40B4-BE49-F238E27FC236}">
                <a16:creationId xmlns:a16="http://schemas.microsoft.com/office/drawing/2014/main" id="{8EF4CA71-1FE0-40E9-8E53-63BB58594117}"/>
              </a:ext>
            </a:extLst>
          </p:cNvPr>
          <p:cNvSpPr/>
          <p:nvPr>
            <p:custDataLst>
              <p:tags r:id="rId231"/>
            </p:custDataLst>
          </p:nvPr>
        </p:nvSpPr>
        <p:spPr>
          <a:xfrm>
            <a:off x="93345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587CF9E5-8E85-42CF-832C-FBC3B3E7B42F}"/>
              </a:ext>
            </a:extLst>
          </p:cNvPr>
          <p:cNvSpPr/>
          <p:nvPr>
            <p:custDataLst>
              <p:tags r:id="rId232"/>
            </p:custDataLst>
          </p:nvPr>
        </p:nvSpPr>
        <p:spPr>
          <a:xfrm>
            <a:off x="95123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71A033CE-7A03-49F6-B4C9-FFF61D65E2DA}"/>
              </a:ext>
            </a:extLst>
          </p:cNvPr>
          <p:cNvSpPr/>
          <p:nvPr>
            <p:custDataLst>
              <p:tags r:id="rId233"/>
            </p:custDataLst>
          </p:nvPr>
        </p:nvSpPr>
        <p:spPr>
          <a:xfrm>
            <a:off x="96901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02405495-F873-4D09-8E59-B319741E9DE0}"/>
              </a:ext>
            </a:extLst>
          </p:cNvPr>
          <p:cNvSpPr/>
          <p:nvPr>
            <p:custDataLst>
              <p:tags r:id="rId234"/>
            </p:custDataLst>
          </p:nvPr>
        </p:nvSpPr>
        <p:spPr>
          <a:xfrm>
            <a:off x="98679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CADC933B-596E-4FAE-96FD-6C83F23F3493}"/>
              </a:ext>
            </a:extLst>
          </p:cNvPr>
          <p:cNvSpPr/>
          <p:nvPr>
            <p:custDataLst>
              <p:tags r:id="rId235"/>
            </p:custDataLst>
          </p:nvPr>
        </p:nvSpPr>
        <p:spPr>
          <a:xfrm>
            <a:off x="99568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6E56BD5C-7D98-4CB7-BB9A-A366BD3A087C}"/>
              </a:ext>
            </a:extLst>
          </p:cNvPr>
          <p:cNvSpPr/>
          <p:nvPr>
            <p:custDataLst>
              <p:tags r:id="rId236"/>
            </p:custDataLst>
          </p:nvPr>
        </p:nvSpPr>
        <p:spPr>
          <a:xfrm>
            <a:off x="101346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61491A82-07D7-4B5E-9289-772D74BC6266}"/>
              </a:ext>
            </a:extLst>
          </p:cNvPr>
          <p:cNvSpPr/>
          <p:nvPr>
            <p:custDataLst>
              <p:tags r:id="rId237"/>
            </p:custDataLst>
          </p:nvPr>
        </p:nvSpPr>
        <p:spPr>
          <a:xfrm>
            <a:off x="102235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0B843A41-165E-45F8-A1D0-BCDF1A85A49E}"/>
              </a:ext>
            </a:extLst>
          </p:cNvPr>
          <p:cNvSpPr/>
          <p:nvPr>
            <p:custDataLst>
              <p:tags r:id="rId238"/>
            </p:custDataLst>
          </p:nvPr>
        </p:nvSpPr>
        <p:spPr>
          <a:xfrm>
            <a:off x="103124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53C87AB0-B4B9-4BA5-AF9F-9137FE0980B7}"/>
              </a:ext>
            </a:extLst>
          </p:cNvPr>
          <p:cNvSpPr/>
          <p:nvPr>
            <p:custDataLst>
              <p:tags r:id="rId239"/>
            </p:custDataLst>
          </p:nvPr>
        </p:nvSpPr>
        <p:spPr>
          <a:xfrm>
            <a:off x="104013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0BCB8EF7-9CB6-4A38-B854-F1C007AFDAC8}"/>
              </a:ext>
            </a:extLst>
          </p:cNvPr>
          <p:cNvSpPr/>
          <p:nvPr>
            <p:custDataLst>
              <p:tags r:id="rId240"/>
            </p:custDataLst>
          </p:nvPr>
        </p:nvSpPr>
        <p:spPr>
          <a:xfrm>
            <a:off x="10668000" y="3340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C414EFAD-C3AD-4C11-AC3F-A2E66D31A6DC}"/>
              </a:ext>
            </a:extLst>
          </p:cNvPr>
          <p:cNvSpPr/>
          <p:nvPr>
            <p:custDataLst>
              <p:tags r:id="rId241"/>
            </p:custDataLst>
          </p:nvPr>
        </p:nvSpPr>
        <p:spPr>
          <a:xfrm>
            <a:off x="82677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4FC35F96-609D-41D3-8640-FF5D200EC554}"/>
              </a:ext>
            </a:extLst>
          </p:cNvPr>
          <p:cNvSpPr/>
          <p:nvPr>
            <p:custDataLst>
              <p:tags r:id="rId242"/>
            </p:custDataLst>
          </p:nvPr>
        </p:nvSpPr>
        <p:spPr>
          <a:xfrm>
            <a:off x="83566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AE048277-C949-4CA7-AF39-D81FA48B7FCA}"/>
              </a:ext>
            </a:extLst>
          </p:cNvPr>
          <p:cNvSpPr/>
          <p:nvPr>
            <p:custDataLst>
              <p:tags r:id="rId243"/>
            </p:custDataLst>
          </p:nvPr>
        </p:nvSpPr>
        <p:spPr>
          <a:xfrm>
            <a:off x="86233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5" name="Rectangle 674">
            <a:extLst>
              <a:ext uri="{FF2B5EF4-FFF2-40B4-BE49-F238E27FC236}">
                <a16:creationId xmlns:a16="http://schemas.microsoft.com/office/drawing/2014/main" id="{2EE6B457-627A-48A6-B3EE-4C9B6FCE414C}"/>
              </a:ext>
            </a:extLst>
          </p:cNvPr>
          <p:cNvSpPr/>
          <p:nvPr>
            <p:custDataLst>
              <p:tags r:id="rId244"/>
            </p:custDataLst>
          </p:nvPr>
        </p:nvSpPr>
        <p:spPr>
          <a:xfrm>
            <a:off x="88011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6" name="Rectangle 675">
            <a:extLst>
              <a:ext uri="{FF2B5EF4-FFF2-40B4-BE49-F238E27FC236}">
                <a16:creationId xmlns:a16="http://schemas.microsoft.com/office/drawing/2014/main" id="{45AB61F5-72BF-4BAF-949D-7D794AFE6D8B}"/>
              </a:ext>
            </a:extLst>
          </p:cNvPr>
          <p:cNvSpPr/>
          <p:nvPr>
            <p:custDataLst>
              <p:tags r:id="rId245"/>
            </p:custDataLst>
          </p:nvPr>
        </p:nvSpPr>
        <p:spPr>
          <a:xfrm>
            <a:off x="90678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B671FF36-C16C-40BB-9453-CCC4AC038A65}"/>
              </a:ext>
            </a:extLst>
          </p:cNvPr>
          <p:cNvSpPr/>
          <p:nvPr>
            <p:custDataLst>
              <p:tags r:id="rId246"/>
            </p:custDataLst>
          </p:nvPr>
        </p:nvSpPr>
        <p:spPr>
          <a:xfrm>
            <a:off x="92456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8" name="Rectangle 677">
            <a:extLst>
              <a:ext uri="{FF2B5EF4-FFF2-40B4-BE49-F238E27FC236}">
                <a16:creationId xmlns:a16="http://schemas.microsoft.com/office/drawing/2014/main" id="{93588022-ECCE-467D-979E-9447516A2C89}"/>
              </a:ext>
            </a:extLst>
          </p:cNvPr>
          <p:cNvSpPr/>
          <p:nvPr>
            <p:custDataLst>
              <p:tags r:id="rId247"/>
            </p:custDataLst>
          </p:nvPr>
        </p:nvSpPr>
        <p:spPr>
          <a:xfrm>
            <a:off x="96901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79" name="Rectangle 678">
            <a:extLst>
              <a:ext uri="{FF2B5EF4-FFF2-40B4-BE49-F238E27FC236}">
                <a16:creationId xmlns:a16="http://schemas.microsoft.com/office/drawing/2014/main" id="{4AF4C3AB-7EB1-4AF1-94B5-4BDCB05A4996}"/>
              </a:ext>
            </a:extLst>
          </p:cNvPr>
          <p:cNvSpPr/>
          <p:nvPr>
            <p:custDataLst>
              <p:tags r:id="rId248"/>
            </p:custDataLst>
          </p:nvPr>
        </p:nvSpPr>
        <p:spPr>
          <a:xfrm>
            <a:off x="97790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0" name="Rectangle 679">
            <a:extLst>
              <a:ext uri="{FF2B5EF4-FFF2-40B4-BE49-F238E27FC236}">
                <a16:creationId xmlns:a16="http://schemas.microsoft.com/office/drawing/2014/main" id="{C96FCA64-D6D6-4B3F-9FF1-8FE4B995EF48}"/>
              </a:ext>
            </a:extLst>
          </p:cNvPr>
          <p:cNvSpPr/>
          <p:nvPr>
            <p:custDataLst>
              <p:tags r:id="rId249"/>
            </p:custDataLst>
          </p:nvPr>
        </p:nvSpPr>
        <p:spPr>
          <a:xfrm>
            <a:off x="98679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1" name="Rectangle 680">
            <a:extLst>
              <a:ext uri="{FF2B5EF4-FFF2-40B4-BE49-F238E27FC236}">
                <a16:creationId xmlns:a16="http://schemas.microsoft.com/office/drawing/2014/main" id="{FDAE2045-07B1-44B1-9FF6-C517B5A85C17}"/>
              </a:ext>
            </a:extLst>
          </p:cNvPr>
          <p:cNvSpPr/>
          <p:nvPr>
            <p:custDataLst>
              <p:tags r:id="rId250"/>
            </p:custDataLst>
          </p:nvPr>
        </p:nvSpPr>
        <p:spPr>
          <a:xfrm>
            <a:off x="103124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2" name="Rectangle 681">
            <a:extLst>
              <a:ext uri="{FF2B5EF4-FFF2-40B4-BE49-F238E27FC236}">
                <a16:creationId xmlns:a16="http://schemas.microsoft.com/office/drawing/2014/main" id="{6898D0E4-C5FF-4F75-BFEB-136990FB64BC}"/>
              </a:ext>
            </a:extLst>
          </p:cNvPr>
          <p:cNvSpPr/>
          <p:nvPr>
            <p:custDataLst>
              <p:tags r:id="rId251"/>
            </p:custDataLst>
          </p:nvPr>
        </p:nvSpPr>
        <p:spPr>
          <a:xfrm>
            <a:off x="104902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3" name="Rectangle 682">
            <a:extLst>
              <a:ext uri="{FF2B5EF4-FFF2-40B4-BE49-F238E27FC236}">
                <a16:creationId xmlns:a16="http://schemas.microsoft.com/office/drawing/2014/main" id="{B35DA60F-E9C3-434F-8C09-7C1328C8B21E}"/>
              </a:ext>
            </a:extLst>
          </p:cNvPr>
          <p:cNvSpPr/>
          <p:nvPr>
            <p:custDataLst>
              <p:tags r:id="rId252"/>
            </p:custDataLst>
          </p:nvPr>
        </p:nvSpPr>
        <p:spPr>
          <a:xfrm>
            <a:off x="10579100" y="3429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4" name="Rectangle 683">
            <a:extLst>
              <a:ext uri="{FF2B5EF4-FFF2-40B4-BE49-F238E27FC236}">
                <a16:creationId xmlns:a16="http://schemas.microsoft.com/office/drawing/2014/main" id="{78648802-9B70-4C0E-9DE5-B14AC5CB9BD4}"/>
              </a:ext>
            </a:extLst>
          </p:cNvPr>
          <p:cNvSpPr/>
          <p:nvPr>
            <p:custDataLst>
              <p:tags r:id="rId253"/>
            </p:custDataLst>
          </p:nvPr>
        </p:nvSpPr>
        <p:spPr>
          <a:xfrm>
            <a:off x="82677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5" name="Rectangle 684">
            <a:extLst>
              <a:ext uri="{FF2B5EF4-FFF2-40B4-BE49-F238E27FC236}">
                <a16:creationId xmlns:a16="http://schemas.microsoft.com/office/drawing/2014/main" id="{D25DE26E-9C9F-48B6-80B0-E31C51661DAE}"/>
              </a:ext>
            </a:extLst>
          </p:cNvPr>
          <p:cNvSpPr/>
          <p:nvPr>
            <p:custDataLst>
              <p:tags r:id="rId254"/>
            </p:custDataLst>
          </p:nvPr>
        </p:nvSpPr>
        <p:spPr>
          <a:xfrm>
            <a:off x="85344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6" name="Rectangle 685">
            <a:extLst>
              <a:ext uri="{FF2B5EF4-FFF2-40B4-BE49-F238E27FC236}">
                <a16:creationId xmlns:a16="http://schemas.microsoft.com/office/drawing/2014/main" id="{661C7CBF-0802-44C9-B10C-18EF8B7DEA0A}"/>
              </a:ext>
            </a:extLst>
          </p:cNvPr>
          <p:cNvSpPr/>
          <p:nvPr>
            <p:custDataLst>
              <p:tags r:id="rId255"/>
            </p:custDataLst>
          </p:nvPr>
        </p:nvSpPr>
        <p:spPr>
          <a:xfrm>
            <a:off x="86233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7" name="Rectangle 686">
            <a:extLst>
              <a:ext uri="{FF2B5EF4-FFF2-40B4-BE49-F238E27FC236}">
                <a16:creationId xmlns:a16="http://schemas.microsoft.com/office/drawing/2014/main" id="{43CCEDDB-0631-49E2-8AD1-CD179F8408BA}"/>
              </a:ext>
            </a:extLst>
          </p:cNvPr>
          <p:cNvSpPr/>
          <p:nvPr>
            <p:custDataLst>
              <p:tags r:id="rId256"/>
            </p:custDataLst>
          </p:nvPr>
        </p:nvSpPr>
        <p:spPr>
          <a:xfrm>
            <a:off x="87122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8" name="Rectangle 687">
            <a:extLst>
              <a:ext uri="{FF2B5EF4-FFF2-40B4-BE49-F238E27FC236}">
                <a16:creationId xmlns:a16="http://schemas.microsoft.com/office/drawing/2014/main" id="{777EF052-562F-4A27-85F0-9C6059D717E1}"/>
              </a:ext>
            </a:extLst>
          </p:cNvPr>
          <p:cNvSpPr/>
          <p:nvPr>
            <p:custDataLst>
              <p:tags r:id="rId257"/>
            </p:custDataLst>
          </p:nvPr>
        </p:nvSpPr>
        <p:spPr>
          <a:xfrm>
            <a:off x="88900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89" name="Rectangle 688">
            <a:extLst>
              <a:ext uri="{FF2B5EF4-FFF2-40B4-BE49-F238E27FC236}">
                <a16:creationId xmlns:a16="http://schemas.microsoft.com/office/drawing/2014/main" id="{9084CDE7-1B3F-4BB9-B49F-F1D7D5A3DFCB}"/>
              </a:ext>
            </a:extLst>
          </p:cNvPr>
          <p:cNvSpPr/>
          <p:nvPr>
            <p:custDataLst>
              <p:tags r:id="rId258"/>
            </p:custDataLst>
          </p:nvPr>
        </p:nvSpPr>
        <p:spPr>
          <a:xfrm>
            <a:off x="93345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0" name="Rectangle 689">
            <a:extLst>
              <a:ext uri="{FF2B5EF4-FFF2-40B4-BE49-F238E27FC236}">
                <a16:creationId xmlns:a16="http://schemas.microsoft.com/office/drawing/2014/main" id="{9A0DCE13-CFAF-469D-B183-20076E779330}"/>
              </a:ext>
            </a:extLst>
          </p:cNvPr>
          <p:cNvSpPr/>
          <p:nvPr>
            <p:custDataLst>
              <p:tags r:id="rId259"/>
            </p:custDataLst>
          </p:nvPr>
        </p:nvSpPr>
        <p:spPr>
          <a:xfrm>
            <a:off x="94234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1" name="Rectangle 690">
            <a:extLst>
              <a:ext uri="{FF2B5EF4-FFF2-40B4-BE49-F238E27FC236}">
                <a16:creationId xmlns:a16="http://schemas.microsoft.com/office/drawing/2014/main" id="{24F1EC35-B0FF-46DD-9C86-EDA067557531}"/>
              </a:ext>
            </a:extLst>
          </p:cNvPr>
          <p:cNvSpPr/>
          <p:nvPr>
            <p:custDataLst>
              <p:tags r:id="rId260"/>
            </p:custDataLst>
          </p:nvPr>
        </p:nvSpPr>
        <p:spPr>
          <a:xfrm>
            <a:off x="95123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2" name="Rectangle 691">
            <a:extLst>
              <a:ext uri="{FF2B5EF4-FFF2-40B4-BE49-F238E27FC236}">
                <a16:creationId xmlns:a16="http://schemas.microsoft.com/office/drawing/2014/main" id="{E684BEDF-5C04-47C3-BFFB-0882124A2D84}"/>
              </a:ext>
            </a:extLst>
          </p:cNvPr>
          <p:cNvSpPr/>
          <p:nvPr>
            <p:custDataLst>
              <p:tags r:id="rId261"/>
            </p:custDataLst>
          </p:nvPr>
        </p:nvSpPr>
        <p:spPr>
          <a:xfrm>
            <a:off x="96012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AA62197E-619C-48DB-929B-3A91ACDA9F08}"/>
              </a:ext>
            </a:extLst>
          </p:cNvPr>
          <p:cNvSpPr/>
          <p:nvPr>
            <p:custDataLst>
              <p:tags r:id="rId262"/>
            </p:custDataLst>
          </p:nvPr>
        </p:nvSpPr>
        <p:spPr>
          <a:xfrm>
            <a:off x="97790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6A833617-6308-42A4-B38F-6663E869B227}"/>
              </a:ext>
            </a:extLst>
          </p:cNvPr>
          <p:cNvSpPr/>
          <p:nvPr>
            <p:custDataLst>
              <p:tags r:id="rId263"/>
            </p:custDataLst>
          </p:nvPr>
        </p:nvSpPr>
        <p:spPr>
          <a:xfrm>
            <a:off x="98679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5" name="Rectangle 694">
            <a:extLst>
              <a:ext uri="{FF2B5EF4-FFF2-40B4-BE49-F238E27FC236}">
                <a16:creationId xmlns:a16="http://schemas.microsoft.com/office/drawing/2014/main" id="{248A0B52-DCC2-4A8B-BE35-AEB9AAC31815}"/>
              </a:ext>
            </a:extLst>
          </p:cNvPr>
          <p:cNvSpPr/>
          <p:nvPr>
            <p:custDataLst>
              <p:tags r:id="rId264"/>
            </p:custDataLst>
          </p:nvPr>
        </p:nvSpPr>
        <p:spPr>
          <a:xfrm>
            <a:off x="99568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6" name="Rectangle 695">
            <a:extLst>
              <a:ext uri="{FF2B5EF4-FFF2-40B4-BE49-F238E27FC236}">
                <a16:creationId xmlns:a16="http://schemas.microsoft.com/office/drawing/2014/main" id="{28823C1E-4F60-4294-8C0D-9E9F31CDD9AA}"/>
              </a:ext>
            </a:extLst>
          </p:cNvPr>
          <p:cNvSpPr/>
          <p:nvPr>
            <p:custDataLst>
              <p:tags r:id="rId265"/>
            </p:custDataLst>
          </p:nvPr>
        </p:nvSpPr>
        <p:spPr>
          <a:xfrm>
            <a:off x="101346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7" name="Rectangle 696">
            <a:extLst>
              <a:ext uri="{FF2B5EF4-FFF2-40B4-BE49-F238E27FC236}">
                <a16:creationId xmlns:a16="http://schemas.microsoft.com/office/drawing/2014/main" id="{5B980788-8E70-4E42-801B-6EC23CFDC7B7}"/>
              </a:ext>
            </a:extLst>
          </p:cNvPr>
          <p:cNvSpPr/>
          <p:nvPr>
            <p:custDataLst>
              <p:tags r:id="rId266"/>
            </p:custDataLst>
          </p:nvPr>
        </p:nvSpPr>
        <p:spPr>
          <a:xfrm>
            <a:off x="102235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8" name="Rectangle 697">
            <a:extLst>
              <a:ext uri="{FF2B5EF4-FFF2-40B4-BE49-F238E27FC236}">
                <a16:creationId xmlns:a16="http://schemas.microsoft.com/office/drawing/2014/main" id="{728F57B2-571A-4551-B49C-E8671BE4759C}"/>
              </a:ext>
            </a:extLst>
          </p:cNvPr>
          <p:cNvSpPr/>
          <p:nvPr>
            <p:custDataLst>
              <p:tags r:id="rId267"/>
            </p:custDataLst>
          </p:nvPr>
        </p:nvSpPr>
        <p:spPr>
          <a:xfrm>
            <a:off x="103124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699" name="Rectangle 698">
            <a:extLst>
              <a:ext uri="{FF2B5EF4-FFF2-40B4-BE49-F238E27FC236}">
                <a16:creationId xmlns:a16="http://schemas.microsoft.com/office/drawing/2014/main" id="{A62C7EFF-47C9-48FF-B256-424348B47ECB}"/>
              </a:ext>
            </a:extLst>
          </p:cNvPr>
          <p:cNvSpPr/>
          <p:nvPr>
            <p:custDataLst>
              <p:tags r:id="rId268"/>
            </p:custDataLst>
          </p:nvPr>
        </p:nvSpPr>
        <p:spPr>
          <a:xfrm>
            <a:off x="104013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5C3ED09F-9DAD-4600-BD31-84D4AE8481E4}"/>
              </a:ext>
            </a:extLst>
          </p:cNvPr>
          <p:cNvSpPr/>
          <p:nvPr>
            <p:custDataLst>
              <p:tags r:id="rId269"/>
            </p:custDataLst>
          </p:nvPr>
        </p:nvSpPr>
        <p:spPr>
          <a:xfrm>
            <a:off x="105791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1" name="Rectangle 700">
            <a:extLst>
              <a:ext uri="{FF2B5EF4-FFF2-40B4-BE49-F238E27FC236}">
                <a16:creationId xmlns:a16="http://schemas.microsoft.com/office/drawing/2014/main" id="{758FAF85-6565-43F2-9F4A-DAB72D57F5B2}"/>
              </a:ext>
            </a:extLst>
          </p:cNvPr>
          <p:cNvSpPr/>
          <p:nvPr>
            <p:custDataLst>
              <p:tags r:id="rId270"/>
            </p:custDataLst>
          </p:nvPr>
        </p:nvSpPr>
        <p:spPr>
          <a:xfrm>
            <a:off x="10756900" y="3517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2" name="Rectangle 701">
            <a:extLst>
              <a:ext uri="{FF2B5EF4-FFF2-40B4-BE49-F238E27FC236}">
                <a16:creationId xmlns:a16="http://schemas.microsoft.com/office/drawing/2014/main" id="{7269364C-6311-4F12-A61C-45A8E7CF64E3}"/>
              </a:ext>
            </a:extLst>
          </p:cNvPr>
          <p:cNvSpPr/>
          <p:nvPr>
            <p:custDataLst>
              <p:tags r:id="rId271"/>
            </p:custDataLst>
          </p:nvPr>
        </p:nvSpPr>
        <p:spPr>
          <a:xfrm>
            <a:off x="82677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3" name="Rectangle 702">
            <a:extLst>
              <a:ext uri="{FF2B5EF4-FFF2-40B4-BE49-F238E27FC236}">
                <a16:creationId xmlns:a16="http://schemas.microsoft.com/office/drawing/2014/main" id="{8969A421-2811-4C6D-B38A-B3E4A787EED7}"/>
              </a:ext>
            </a:extLst>
          </p:cNvPr>
          <p:cNvSpPr/>
          <p:nvPr>
            <p:custDataLst>
              <p:tags r:id="rId272"/>
            </p:custDataLst>
          </p:nvPr>
        </p:nvSpPr>
        <p:spPr>
          <a:xfrm>
            <a:off x="84455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EAC588B9-C4A5-4E16-ABA9-4D41457C45D3}"/>
              </a:ext>
            </a:extLst>
          </p:cNvPr>
          <p:cNvSpPr/>
          <p:nvPr>
            <p:custDataLst>
              <p:tags r:id="rId273"/>
            </p:custDataLst>
          </p:nvPr>
        </p:nvSpPr>
        <p:spPr>
          <a:xfrm>
            <a:off x="85344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4D66C1AE-661B-4BD2-9407-A46AAECCA573}"/>
              </a:ext>
            </a:extLst>
          </p:cNvPr>
          <p:cNvSpPr/>
          <p:nvPr>
            <p:custDataLst>
              <p:tags r:id="rId274"/>
            </p:custDataLst>
          </p:nvPr>
        </p:nvSpPr>
        <p:spPr>
          <a:xfrm>
            <a:off x="87122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6" name="Rectangle 705">
            <a:extLst>
              <a:ext uri="{FF2B5EF4-FFF2-40B4-BE49-F238E27FC236}">
                <a16:creationId xmlns:a16="http://schemas.microsoft.com/office/drawing/2014/main" id="{EF69A1C4-0BBE-4A28-92D2-6A51E449F2CA}"/>
              </a:ext>
            </a:extLst>
          </p:cNvPr>
          <p:cNvSpPr/>
          <p:nvPr>
            <p:custDataLst>
              <p:tags r:id="rId275"/>
            </p:custDataLst>
          </p:nvPr>
        </p:nvSpPr>
        <p:spPr>
          <a:xfrm>
            <a:off x="88011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B1CEA797-D618-4D1D-A5A5-AA53CBEACAB4}"/>
              </a:ext>
            </a:extLst>
          </p:cNvPr>
          <p:cNvSpPr/>
          <p:nvPr>
            <p:custDataLst>
              <p:tags r:id="rId276"/>
            </p:custDataLst>
          </p:nvPr>
        </p:nvSpPr>
        <p:spPr>
          <a:xfrm>
            <a:off x="89789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8" name="Rectangle 707">
            <a:extLst>
              <a:ext uri="{FF2B5EF4-FFF2-40B4-BE49-F238E27FC236}">
                <a16:creationId xmlns:a16="http://schemas.microsoft.com/office/drawing/2014/main" id="{0CB8BA3C-D8DA-4A33-87DA-B61028F0F53C}"/>
              </a:ext>
            </a:extLst>
          </p:cNvPr>
          <p:cNvSpPr/>
          <p:nvPr>
            <p:custDataLst>
              <p:tags r:id="rId277"/>
            </p:custDataLst>
          </p:nvPr>
        </p:nvSpPr>
        <p:spPr>
          <a:xfrm>
            <a:off x="94234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09" name="Rectangle 708">
            <a:extLst>
              <a:ext uri="{FF2B5EF4-FFF2-40B4-BE49-F238E27FC236}">
                <a16:creationId xmlns:a16="http://schemas.microsoft.com/office/drawing/2014/main" id="{73E8BE9C-7360-4BDA-824D-134FA29CD61C}"/>
              </a:ext>
            </a:extLst>
          </p:cNvPr>
          <p:cNvSpPr/>
          <p:nvPr>
            <p:custDataLst>
              <p:tags r:id="rId278"/>
            </p:custDataLst>
          </p:nvPr>
        </p:nvSpPr>
        <p:spPr>
          <a:xfrm>
            <a:off x="95123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0" name="Rectangle 709">
            <a:extLst>
              <a:ext uri="{FF2B5EF4-FFF2-40B4-BE49-F238E27FC236}">
                <a16:creationId xmlns:a16="http://schemas.microsoft.com/office/drawing/2014/main" id="{6046CC0F-F97C-40F9-9691-BA63DFBBA549}"/>
              </a:ext>
            </a:extLst>
          </p:cNvPr>
          <p:cNvSpPr/>
          <p:nvPr>
            <p:custDataLst>
              <p:tags r:id="rId279"/>
            </p:custDataLst>
          </p:nvPr>
        </p:nvSpPr>
        <p:spPr>
          <a:xfrm>
            <a:off x="96012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1" name="Rectangle 710">
            <a:extLst>
              <a:ext uri="{FF2B5EF4-FFF2-40B4-BE49-F238E27FC236}">
                <a16:creationId xmlns:a16="http://schemas.microsoft.com/office/drawing/2014/main" id="{C82A7E7E-AA82-42CB-8EE6-39D7CE86BA5A}"/>
              </a:ext>
            </a:extLst>
          </p:cNvPr>
          <p:cNvSpPr/>
          <p:nvPr>
            <p:custDataLst>
              <p:tags r:id="rId280"/>
            </p:custDataLst>
          </p:nvPr>
        </p:nvSpPr>
        <p:spPr>
          <a:xfrm>
            <a:off x="96901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2" name="Rectangle 711">
            <a:extLst>
              <a:ext uri="{FF2B5EF4-FFF2-40B4-BE49-F238E27FC236}">
                <a16:creationId xmlns:a16="http://schemas.microsoft.com/office/drawing/2014/main" id="{63B2A7BD-2F5E-4BCA-90E5-10EB62FF80A5}"/>
              </a:ext>
            </a:extLst>
          </p:cNvPr>
          <p:cNvSpPr/>
          <p:nvPr>
            <p:custDataLst>
              <p:tags r:id="rId281"/>
            </p:custDataLst>
          </p:nvPr>
        </p:nvSpPr>
        <p:spPr>
          <a:xfrm>
            <a:off x="100457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DDA959D5-71C2-440B-8331-17F10D5705E5}"/>
              </a:ext>
            </a:extLst>
          </p:cNvPr>
          <p:cNvSpPr/>
          <p:nvPr>
            <p:custDataLst>
              <p:tags r:id="rId282"/>
            </p:custDataLst>
          </p:nvPr>
        </p:nvSpPr>
        <p:spPr>
          <a:xfrm>
            <a:off x="101346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4" name="Rectangle 713">
            <a:extLst>
              <a:ext uri="{FF2B5EF4-FFF2-40B4-BE49-F238E27FC236}">
                <a16:creationId xmlns:a16="http://schemas.microsoft.com/office/drawing/2014/main" id="{8DDC41B9-8E21-41CB-97CC-855F7FC906A8}"/>
              </a:ext>
            </a:extLst>
          </p:cNvPr>
          <p:cNvSpPr/>
          <p:nvPr>
            <p:custDataLst>
              <p:tags r:id="rId283"/>
            </p:custDataLst>
          </p:nvPr>
        </p:nvSpPr>
        <p:spPr>
          <a:xfrm>
            <a:off x="103124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5" name="Rectangle 714">
            <a:extLst>
              <a:ext uri="{FF2B5EF4-FFF2-40B4-BE49-F238E27FC236}">
                <a16:creationId xmlns:a16="http://schemas.microsoft.com/office/drawing/2014/main" id="{AFAD8C7A-BEB9-4AC1-992D-AA38C43E5BF2}"/>
              </a:ext>
            </a:extLst>
          </p:cNvPr>
          <p:cNvSpPr/>
          <p:nvPr>
            <p:custDataLst>
              <p:tags r:id="rId284"/>
            </p:custDataLst>
          </p:nvPr>
        </p:nvSpPr>
        <p:spPr>
          <a:xfrm>
            <a:off x="104013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6" name="Rectangle 715">
            <a:extLst>
              <a:ext uri="{FF2B5EF4-FFF2-40B4-BE49-F238E27FC236}">
                <a16:creationId xmlns:a16="http://schemas.microsoft.com/office/drawing/2014/main" id="{43FA67F9-CB52-41BB-823F-022A4A8DF2C6}"/>
              </a:ext>
            </a:extLst>
          </p:cNvPr>
          <p:cNvSpPr/>
          <p:nvPr>
            <p:custDataLst>
              <p:tags r:id="rId285"/>
            </p:custDataLst>
          </p:nvPr>
        </p:nvSpPr>
        <p:spPr>
          <a:xfrm>
            <a:off x="10579100" y="3606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7" name="Rectangle 716">
            <a:extLst>
              <a:ext uri="{FF2B5EF4-FFF2-40B4-BE49-F238E27FC236}">
                <a16:creationId xmlns:a16="http://schemas.microsoft.com/office/drawing/2014/main" id="{6A3F4622-C11A-46E6-8EAE-C17B73630C98}"/>
              </a:ext>
            </a:extLst>
          </p:cNvPr>
          <p:cNvSpPr/>
          <p:nvPr>
            <p:custDataLst>
              <p:tags r:id="rId286"/>
            </p:custDataLst>
          </p:nvPr>
        </p:nvSpPr>
        <p:spPr>
          <a:xfrm>
            <a:off x="82677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8" name="Rectangle 717">
            <a:extLst>
              <a:ext uri="{FF2B5EF4-FFF2-40B4-BE49-F238E27FC236}">
                <a16:creationId xmlns:a16="http://schemas.microsoft.com/office/drawing/2014/main" id="{B06D8D8C-584B-4237-A537-1F597A6E6B27}"/>
              </a:ext>
            </a:extLst>
          </p:cNvPr>
          <p:cNvSpPr/>
          <p:nvPr>
            <p:custDataLst>
              <p:tags r:id="rId287"/>
            </p:custDataLst>
          </p:nvPr>
        </p:nvSpPr>
        <p:spPr>
          <a:xfrm>
            <a:off x="84455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19" name="Rectangle 718">
            <a:extLst>
              <a:ext uri="{FF2B5EF4-FFF2-40B4-BE49-F238E27FC236}">
                <a16:creationId xmlns:a16="http://schemas.microsoft.com/office/drawing/2014/main" id="{048D0E98-767C-4221-9AD7-EBD9ED731E61}"/>
              </a:ext>
            </a:extLst>
          </p:cNvPr>
          <p:cNvSpPr/>
          <p:nvPr>
            <p:custDataLst>
              <p:tags r:id="rId288"/>
            </p:custDataLst>
          </p:nvPr>
        </p:nvSpPr>
        <p:spPr>
          <a:xfrm>
            <a:off x="85344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A27774E9-E63F-4364-816B-1A7F6620B288}"/>
              </a:ext>
            </a:extLst>
          </p:cNvPr>
          <p:cNvSpPr/>
          <p:nvPr>
            <p:custDataLst>
              <p:tags r:id="rId289"/>
            </p:custDataLst>
          </p:nvPr>
        </p:nvSpPr>
        <p:spPr>
          <a:xfrm>
            <a:off x="86233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1" name="Rectangle 720">
            <a:extLst>
              <a:ext uri="{FF2B5EF4-FFF2-40B4-BE49-F238E27FC236}">
                <a16:creationId xmlns:a16="http://schemas.microsoft.com/office/drawing/2014/main" id="{AE64733B-2A56-4529-8664-2C4E788E9F8B}"/>
              </a:ext>
            </a:extLst>
          </p:cNvPr>
          <p:cNvSpPr/>
          <p:nvPr>
            <p:custDataLst>
              <p:tags r:id="rId290"/>
            </p:custDataLst>
          </p:nvPr>
        </p:nvSpPr>
        <p:spPr>
          <a:xfrm>
            <a:off x="87122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033BA528-4F96-464E-B34C-2B1401287299}"/>
              </a:ext>
            </a:extLst>
          </p:cNvPr>
          <p:cNvSpPr/>
          <p:nvPr>
            <p:custDataLst>
              <p:tags r:id="rId291"/>
            </p:custDataLst>
          </p:nvPr>
        </p:nvSpPr>
        <p:spPr>
          <a:xfrm>
            <a:off x="88900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D7DEF959-D3FB-4BC7-BF42-0D7DDA60B8AC}"/>
              </a:ext>
            </a:extLst>
          </p:cNvPr>
          <p:cNvSpPr/>
          <p:nvPr>
            <p:custDataLst>
              <p:tags r:id="rId292"/>
            </p:custDataLst>
          </p:nvPr>
        </p:nvSpPr>
        <p:spPr>
          <a:xfrm>
            <a:off x="90678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4" name="Rectangle 723">
            <a:extLst>
              <a:ext uri="{FF2B5EF4-FFF2-40B4-BE49-F238E27FC236}">
                <a16:creationId xmlns:a16="http://schemas.microsoft.com/office/drawing/2014/main" id="{ACBAB35A-D47D-4351-B300-AC41AE80759C}"/>
              </a:ext>
            </a:extLst>
          </p:cNvPr>
          <p:cNvSpPr/>
          <p:nvPr>
            <p:custDataLst>
              <p:tags r:id="rId293"/>
            </p:custDataLst>
          </p:nvPr>
        </p:nvSpPr>
        <p:spPr>
          <a:xfrm>
            <a:off x="91567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5" name="Rectangle 724">
            <a:extLst>
              <a:ext uri="{FF2B5EF4-FFF2-40B4-BE49-F238E27FC236}">
                <a16:creationId xmlns:a16="http://schemas.microsoft.com/office/drawing/2014/main" id="{1AA3C082-9AF8-4CC9-AF65-3B17F3F661FA}"/>
              </a:ext>
            </a:extLst>
          </p:cNvPr>
          <p:cNvSpPr/>
          <p:nvPr>
            <p:custDataLst>
              <p:tags r:id="rId294"/>
            </p:custDataLst>
          </p:nvPr>
        </p:nvSpPr>
        <p:spPr>
          <a:xfrm>
            <a:off x="92456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6" name="Rectangle 725">
            <a:extLst>
              <a:ext uri="{FF2B5EF4-FFF2-40B4-BE49-F238E27FC236}">
                <a16:creationId xmlns:a16="http://schemas.microsoft.com/office/drawing/2014/main" id="{B8744E45-087D-49C9-9F1D-CB0AACCCA3B8}"/>
              </a:ext>
            </a:extLst>
          </p:cNvPr>
          <p:cNvSpPr/>
          <p:nvPr>
            <p:custDataLst>
              <p:tags r:id="rId295"/>
            </p:custDataLst>
          </p:nvPr>
        </p:nvSpPr>
        <p:spPr>
          <a:xfrm>
            <a:off x="93345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D1480CD9-2A06-49BC-9584-5C2AF02B71F8}"/>
              </a:ext>
            </a:extLst>
          </p:cNvPr>
          <p:cNvSpPr/>
          <p:nvPr>
            <p:custDataLst>
              <p:tags r:id="rId296"/>
            </p:custDataLst>
          </p:nvPr>
        </p:nvSpPr>
        <p:spPr>
          <a:xfrm>
            <a:off x="94234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4F056E8E-66B1-4F0D-8269-D0A456699A47}"/>
              </a:ext>
            </a:extLst>
          </p:cNvPr>
          <p:cNvSpPr/>
          <p:nvPr>
            <p:custDataLst>
              <p:tags r:id="rId297"/>
            </p:custDataLst>
          </p:nvPr>
        </p:nvSpPr>
        <p:spPr>
          <a:xfrm>
            <a:off x="96012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2F3D491E-2552-47A1-90BE-AF0D70690D6A}"/>
              </a:ext>
            </a:extLst>
          </p:cNvPr>
          <p:cNvSpPr/>
          <p:nvPr>
            <p:custDataLst>
              <p:tags r:id="rId298"/>
            </p:custDataLst>
          </p:nvPr>
        </p:nvSpPr>
        <p:spPr>
          <a:xfrm>
            <a:off x="99568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D75AB4A2-2CCF-4BDD-A2D4-B995DF93CA18}"/>
              </a:ext>
            </a:extLst>
          </p:cNvPr>
          <p:cNvSpPr/>
          <p:nvPr>
            <p:custDataLst>
              <p:tags r:id="rId299"/>
            </p:custDataLst>
          </p:nvPr>
        </p:nvSpPr>
        <p:spPr>
          <a:xfrm>
            <a:off x="100457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02F70B2D-E396-4590-99AA-1051F046B206}"/>
              </a:ext>
            </a:extLst>
          </p:cNvPr>
          <p:cNvSpPr/>
          <p:nvPr>
            <p:custDataLst>
              <p:tags r:id="rId300"/>
            </p:custDataLst>
          </p:nvPr>
        </p:nvSpPr>
        <p:spPr>
          <a:xfrm>
            <a:off x="103124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2" name="Rectangle 731">
            <a:extLst>
              <a:ext uri="{FF2B5EF4-FFF2-40B4-BE49-F238E27FC236}">
                <a16:creationId xmlns:a16="http://schemas.microsoft.com/office/drawing/2014/main" id="{C8C16D43-D94C-462F-9CB9-AFBD263CC854}"/>
              </a:ext>
            </a:extLst>
          </p:cNvPr>
          <p:cNvSpPr/>
          <p:nvPr>
            <p:custDataLst>
              <p:tags r:id="rId301"/>
            </p:custDataLst>
          </p:nvPr>
        </p:nvSpPr>
        <p:spPr>
          <a:xfrm>
            <a:off x="104013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3" name="Rectangle 732">
            <a:extLst>
              <a:ext uri="{FF2B5EF4-FFF2-40B4-BE49-F238E27FC236}">
                <a16:creationId xmlns:a16="http://schemas.microsoft.com/office/drawing/2014/main" id="{EE8471EA-35D1-41F2-A57F-EF80216356C8}"/>
              </a:ext>
            </a:extLst>
          </p:cNvPr>
          <p:cNvSpPr/>
          <p:nvPr>
            <p:custDataLst>
              <p:tags r:id="rId302"/>
            </p:custDataLst>
          </p:nvPr>
        </p:nvSpPr>
        <p:spPr>
          <a:xfrm>
            <a:off x="10668000" y="36957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4" name="Rectangle 733">
            <a:extLst>
              <a:ext uri="{FF2B5EF4-FFF2-40B4-BE49-F238E27FC236}">
                <a16:creationId xmlns:a16="http://schemas.microsoft.com/office/drawing/2014/main" id="{36F2591D-88AC-4E72-B41F-6DD9FF1D0F7E}"/>
              </a:ext>
            </a:extLst>
          </p:cNvPr>
          <p:cNvSpPr/>
          <p:nvPr>
            <p:custDataLst>
              <p:tags r:id="rId303"/>
            </p:custDataLst>
          </p:nvPr>
        </p:nvSpPr>
        <p:spPr>
          <a:xfrm>
            <a:off x="82677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0CB78304-245A-4AE1-A6BF-E8136E8184FF}"/>
              </a:ext>
            </a:extLst>
          </p:cNvPr>
          <p:cNvSpPr/>
          <p:nvPr>
            <p:custDataLst>
              <p:tags r:id="rId304"/>
            </p:custDataLst>
          </p:nvPr>
        </p:nvSpPr>
        <p:spPr>
          <a:xfrm>
            <a:off x="86233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6" name="Rectangle 735">
            <a:extLst>
              <a:ext uri="{FF2B5EF4-FFF2-40B4-BE49-F238E27FC236}">
                <a16:creationId xmlns:a16="http://schemas.microsoft.com/office/drawing/2014/main" id="{D8E217E4-2F99-4B66-8189-3B11EBAA9FF1}"/>
              </a:ext>
            </a:extLst>
          </p:cNvPr>
          <p:cNvSpPr/>
          <p:nvPr>
            <p:custDataLst>
              <p:tags r:id="rId305"/>
            </p:custDataLst>
          </p:nvPr>
        </p:nvSpPr>
        <p:spPr>
          <a:xfrm>
            <a:off x="87122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7" name="Rectangle 736">
            <a:extLst>
              <a:ext uri="{FF2B5EF4-FFF2-40B4-BE49-F238E27FC236}">
                <a16:creationId xmlns:a16="http://schemas.microsoft.com/office/drawing/2014/main" id="{83666DDE-F4F3-404F-BC17-D9381ADF4F6B}"/>
              </a:ext>
            </a:extLst>
          </p:cNvPr>
          <p:cNvSpPr/>
          <p:nvPr>
            <p:custDataLst>
              <p:tags r:id="rId306"/>
            </p:custDataLst>
          </p:nvPr>
        </p:nvSpPr>
        <p:spPr>
          <a:xfrm>
            <a:off x="88011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8" name="Rectangle 737">
            <a:extLst>
              <a:ext uri="{FF2B5EF4-FFF2-40B4-BE49-F238E27FC236}">
                <a16:creationId xmlns:a16="http://schemas.microsoft.com/office/drawing/2014/main" id="{B81AB26F-A99C-47E9-AC60-AEC550ACC28A}"/>
              </a:ext>
            </a:extLst>
          </p:cNvPr>
          <p:cNvSpPr/>
          <p:nvPr>
            <p:custDataLst>
              <p:tags r:id="rId307"/>
            </p:custDataLst>
          </p:nvPr>
        </p:nvSpPr>
        <p:spPr>
          <a:xfrm>
            <a:off x="91567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39" name="Rectangle 738">
            <a:extLst>
              <a:ext uri="{FF2B5EF4-FFF2-40B4-BE49-F238E27FC236}">
                <a16:creationId xmlns:a16="http://schemas.microsoft.com/office/drawing/2014/main" id="{B3533E4E-6D27-4F8D-BBBE-17CC7184B98D}"/>
              </a:ext>
            </a:extLst>
          </p:cNvPr>
          <p:cNvSpPr/>
          <p:nvPr>
            <p:custDataLst>
              <p:tags r:id="rId308"/>
            </p:custDataLst>
          </p:nvPr>
        </p:nvSpPr>
        <p:spPr>
          <a:xfrm>
            <a:off x="92456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0" name="Rectangle 739">
            <a:extLst>
              <a:ext uri="{FF2B5EF4-FFF2-40B4-BE49-F238E27FC236}">
                <a16:creationId xmlns:a16="http://schemas.microsoft.com/office/drawing/2014/main" id="{E05DF125-B939-49FC-B28D-C9FCA0D8E104}"/>
              </a:ext>
            </a:extLst>
          </p:cNvPr>
          <p:cNvSpPr/>
          <p:nvPr>
            <p:custDataLst>
              <p:tags r:id="rId309"/>
            </p:custDataLst>
          </p:nvPr>
        </p:nvSpPr>
        <p:spPr>
          <a:xfrm>
            <a:off x="95123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1" name="Rectangle 740">
            <a:extLst>
              <a:ext uri="{FF2B5EF4-FFF2-40B4-BE49-F238E27FC236}">
                <a16:creationId xmlns:a16="http://schemas.microsoft.com/office/drawing/2014/main" id="{318CF7AE-B0D7-424A-A97F-30446ADDE127}"/>
              </a:ext>
            </a:extLst>
          </p:cNvPr>
          <p:cNvSpPr/>
          <p:nvPr>
            <p:custDataLst>
              <p:tags r:id="rId310"/>
            </p:custDataLst>
          </p:nvPr>
        </p:nvSpPr>
        <p:spPr>
          <a:xfrm>
            <a:off x="96012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2" name="Rectangle 741">
            <a:extLst>
              <a:ext uri="{FF2B5EF4-FFF2-40B4-BE49-F238E27FC236}">
                <a16:creationId xmlns:a16="http://schemas.microsoft.com/office/drawing/2014/main" id="{90AB4D47-C668-4E94-A2FE-00FBE9D63557}"/>
              </a:ext>
            </a:extLst>
          </p:cNvPr>
          <p:cNvSpPr/>
          <p:nvPr>
            <p:custDataLst>
              <p:tags r:id="rId311"/>
            </p:custDataLst>
          </p:nvPr>
        </p:nvSpPr>
        <p:spPr>
          <a:xfrm>
            <a:off x="97790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3" name="Rectangle 742">
            <a:extLst>
              <a:ext uri="{FF2B5EF4-FFF2-40B4-BE49-F238E27FC236}">
                <a16:creationId xmlns:a16="http://schemas.microsoft.com/office/drawing/2014/main" id="{B8E18CC3-0091-4458-977E-A1A4CAE43210}"/>
              </a:ext>
            </a:extLst>
          </p:cNvPr>
          <p:cNvSpPr/>
          <p:nvPr>
            <p:custDataLst>
              <p:tags r:id="rId312"/>
            </p:custDataLst>
          </p:nvPr>
        </p:nvSpPr>
        <p:spPr>
          <a:xfrm>
            <a:off x="99568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4" name="Rectangle 743">
            <a:extLst>
              <a:ext uri="{FF2B5EF4-FFF2-40B4-BE49-F238E27FC236}">
                <a16:creationId xmlns:a16="http://schemas.microsoft.com/office/drawing/2014/main" id="{1264C914-B115-4501-B676-158F04FA249A}"/>
              </a:ext>
            </a:extLst>
          </p:cNvPr>
          <p:cNvSpPr/>
          <p:nvPr>
            <p:custDataLst>
              <p:tags r:id="rId313"/>
            </p:custDataLst>
          </p:nvPr>
        </p:nvSpPr>
        <p:spPr>
          <a:xfrm>
            <a:off x="100457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9314F712-986E-4111-A2A9-109715DF81E1}"/>
              </a:ext>
            </a:extLst>
          </p:cNvPr>
          <p:cNvSpPr/>
          <p:nvPr>
            <p:custDataLst>
              <p:tags r:id="rId314"/>
            </p:custDataLst>
          </p:nvPr>
        </p:nvSpPr>
        <p:spPr>
          <a:xfrm>
            <a:off x="101346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B42289AA-31BE-498A-85F4-CEC0552491C1}"/>
              </a:ext>
            </a:extLst>
          </p:cNvPr>
          <p:cNvSpPr/>
          <p:nvPr>
            <p:custDataLst>
              <p:tags r:id="rId315"/>
            </p:custDataLst>
          </p:nvPr>
        </p:nvSpPr>
        <p:spPr>
          <a:xfrm>
            <a:off x="102235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7" name="Rectangle 746">
            <a:extLst>
              <a:ext uri="{FF2B5EF4-FFF2-40B4-BE49-F238E27FC236}">
                <a16:creationId xmlns:a16="http://schemas.microsoft.com/office/drawing/2014/main" id="{857A7AFB-C93D-4DCC-A331-8FF3B2E59BC2}"/>
              </a:ext>
            </a:extLst>
          </p:cNvPr>
          <p:cNvSpPr/>
          <p:nvPr>
            <p:custDataLst>
              <p:tags r:id="rId316"/>
            </p:custDataLst>
          </p:nvPr>
        </p:nvSpPr>
        <p:spPr>
          <a:xfrm>
            <a:off x="103124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8" name="Rectangle 747">
            <a:extLst>
              <a:ext uri="{FF2B5EF4-FFF2-40B4-BE49-F238E27FC236}">
                <a16:creationId xmlns:a16="http://schemas.microsoft.com/office/drawing/2014/main" id="{712DEC6B-26F7-4C59-9892-5C3739810505}"/>
              </a:ext>
            </a:extLst>
          </p:cNvPr>
          <p:cNvSpPr/>
          <p:nvPr>
            <p:custDataLst>
              <p:tags r:id="rId317"/>
            </p:custDataLst>
          </p:nvPr>
        </p:nvSpPr>
        <p:spPr>
          <a:xfrm>
            <a:off x="104013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157E3BB3-C103-4D24-A552-1CCA71D4E708}"/>
              </a:ext>
            </a:extLst>
          </p:cNvPr>
          <p:cNvSpPr/>
          <p:nvPr>
            <p:custDataLst>
              <p:tags r:id="rId318"/>
            </p:custDataLst>
          </p:nvPr>
        </p:nvSpPr>
        <p:spPr>
          <a:xfrm>
            <a:off x="105791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061A02B4-21F8-4C29-B42B-CEC708399B85}"/>
              </a:ext>
            </a:extLst>
          </p:cNvPr>
          <p:cNvSpPr/>
          <p:nvPr>
            <p:custDataLst>
              <p:tags r:id="rId319"/>
            </p:custDataLst>
          </p:nvPr>
        </p:nvSpPr>
        <p:spPr>
          <a:xfrm>
            <a:off x="106680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A45A4E52-E74D-44DF-A87F-06F8CF09917D}"/>
              </a:ext>
            </a:extLst>
          </p:cNvPr>
          <p:cNvSpPr/>
          <p:nvPr>
            <p:custDataLst>
              <p:tags r:id="rId320"/>
            </p:custDataLst>
          </p:nvPr>
        </p:nvSpPr>
        <p:spPr>
          <a:xfrm>
            <a:off x="10756900" y="37846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939F991F-6F5A-402A-87F4-EA8A97265411}"/>
              </a:ext>
            </a:extLst>
          </p:cNvPr>
          <p:cNvSpPr/>
          <p:nvPr>
            <p:custDataLst>
              <p:tags r:id="rId321"/>
            </p:custDataLst>
          </p:nvPr>
        </p:nvSpPr>
        <p:spPr>
          <a:xfrm>
            <a:off x="89789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AB8A744F-8A76-4759-9E1D-8408EFA6DA7B}"/>
              </a:ext>
            </a:extLst>
          </p:cNvPr>
          <p:cNvSpPr/>
          <p:nvPr>
            <p:custDataLst>
              <p:tags r:id="rId322"/>
            </p:custDataLst>
          </p:nvPr>
        </p:nvSpPr>
        <p:spPr>
          <a:xfrm>
            <a:off x="90678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EFF43B9A-6C8C-4407-A188-6EEA861FA9A2}"/>
              </a:ext>
            </a:extLst>
          </p:cNvPr>
          <p:cNvSpPr/>
          <p:nvPr>
            <p:custDataLst>
              <p:tags r:id="rId323"/>
            </p:custDataLst>
          </p:nvPr>
        </p:nvSpPr>
        <p:spPr>
          <a:xfrm>
            <a:off x="92456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14321014-4969-4199-B149-67729341A97C}"/>
              </a:ext>
            </a:extLst>
          </p:cNvPr>
          <p:cNvSpPr/>
          <p:nvPr>
            <p:custDataLst>
              <p:tags r:id="rId324"/>
            </p:custDataLst>
          </p:nvPr>
        </p:nvSpPr>
        <p:spPr>
          <a:xfrm>
            <a:off x="96012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960E8288-1BF6-4B0B-AA8E-65D8BA3DA94E}"/>
              </a:ext>
            </a:extLst>
          </p:cNvPr>
          <p:cNvSpPr/>
          <p:nvPr>
            <p:custDataLst>
              <p:tags r:id="rId325"/>
            </p:custDataLst>
          </p:nvPr>
        </p:nvSpPr>
        <p:spPr>
          <a:xfrm>
            <a:off x="96901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A9C62EFE-8F45-4A0F-8B07-4BDB1D175237}"/>
              </a:ext>
            </a:extLst>
          </p:cNvPr>
          <p:cNvSpPr/>
          <p:nvPr>
            <p:custDataLst>
              <p:tags r:id="rId326"/>
            </p:custDataLst>
          </p:nvPr>
        </p:nvSpPr>
        <p:spPr>
          <a:xfrm>
            <a:off x="100457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A64540F4-DDFC-4523-A04C-93FF0E502148}"/>
              </a:ext>
            </a:extLst>
          </p:cNvPr>
          <p:cNvSpPr/>
          <p:nvPr>
            <p:custDataLst>
              <p:tags r:id="rId327"/>
            </p:custDataLst>
          </p:nvPr>
        </p:nvSpPr>
        <p:spPr>
          <a:xfrm>
            <a:off x="104013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28AAD8B4-CEB6-4F4C-9E07-21FF4759181F}"/>
              </a:ext>
            </a:extLst>
          </p:cNvPr>
          <p:cNvSpPr/>
          <p:nvPr>
            <p:custDataLst>
              <p:tags r:id="rId328"/>
            </p:custDataLst>
          </p:nvPr>
        </p:nvSpPr>
        <p:spPr>
          <a:xfrm>
            <a:off x="104902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B2309201-02FE-4E2F-A95F-ED1148C465D6}"/>
              </a:ext>
            </a:extLst>
          </p:cNvPr>
          <p:cNvSpPr/>
          <p:nvPr>
            <p:custDataLst>
              <p:tags r:id="rId329"/>
            </p:custDataLst>
          </p:nvPr>
        </p:nvSpPr>
        <p:spPr>
          <a:xfrm>
            <a:off x="105791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653DEC66-71F4-4B09-916D-A49BE87FC67E}"/>
              </a:ext>
            </a:extLst>
          </p:cNvPr>
          <p:cNvSpPr/>
          <p:nvPr>
            <p:custDataLst>
              <p:tags r:id="rId330"/>
            </p:custDataLst>
          </p:nvPr>
        </p:nvSpPr>
        <p:spPr>
          <a:xfrm>
            <a:off x="106680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2044D945-60B2-424A-9C2C-0B287A4219AB}"/>
              </a:ext>
            </a:extLst>
          </p:cNvPr>
          <p:cNvSpPr/>
          <p:nvPr>
            <p:custDataLst>
              <p:tags r:id="rId331"/>
            </p:custDataLst>
          </p:nvPr>
        </p:nvSpPr>
        <p:spPr>
          <a:xfrm>
            <a:off x="10756900" y="38735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DB0D198B-0636-4544-8000-57D795936C1F}"/>
              </a:ext>
            </a:extLst>
          </p:cNvPr>
          <p:cNvSpPr/>
          <p:nvPr>
            <p:custDataLst>
              <p:tags r:id="rId332"/>
            </p:custDataLst>
          </p:nvPr>
        </p:nvSpPr>
        <p:spPr>
          <a:xfrm>
            <a:off x="82677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4" name="Rectangle 763">
            <a:extLst>
              <a:ext uri="{FF2B5EF4-FFF2-40B4-BE49-F238E27FC236}">
                <a16:creationId xmlns:a16="http://schemas.microsoft.com/office/drawing/2014/main" id="{E709169F-382F-44BE-A550-B759BA162FB3}"/>
              </a:ext>
            </a:extLst>
          </p:cNvPr>
          <p:cNvSpPr/>
          <p:nvPr>
            <p:custDataLst>
              <p:tags r:id="rId333"/>
            </p:custDataLst>
          </p:nvPr>
        </p:nvSpPr>
        <p:spPr>
          <a:xfrm>
            <a:off x="83566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88F5EF98-E7B7-4BE0-835D-928499E956BC}"/>
              </a:ext>
            </a:extLst>
          </p:cNvPr>
          <p:cNvSpPr/>
          <p:nvPr>
            <p:custDataLst>
              <p:tags r:id="rId334"/>
            </p:custDataLst>
          </p:nvPr>
        </p:nvSpPr>
        <p:spPr>
          <a:xfrm>
            <a:off x="84455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6078DD20-C5D2-4721-968D-EC6DA692C844}"/>
              </a:ext>
            </a:extLst>
          </p:cNvPr>
          <p:cNvSpPr/>
          <p:nvPr>
            <p:custDataLst>
              <p:tags r:id="rId335"/>
            </p:custDataLst>
          </p:nvPr>
        </p:nvSpPr>
        <p:spPr>
          <a:xfrm>
            <a:off x="85344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E64B120F-ECBB-4781-AD4B-3D48E6A2715D}"/>
              </a:ext>
            </a:extLst>
          </p:cNvPr>
          <p:cNvSpPr/>
          <p:nvPr>
            <p:custDataLst>
              <p:tags r:id="rId336"/>
            </p:custDataLst>
          </p:nvPr>
        </p:nvSpPr>
        <p:spPr>
          <a:xfrm>
            <a:off x="86233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8" name="Rectangle 767">
            <a:extLst>
              <a:ext uri="{FF2B5EF4-FFF2-40B4-BE49-F238E27FC236}">
                <a16:creationId xmlns:a16="http://schemas.microsoft.com/office/drawing/2014/main" id="{659D33DD-F7FE-496B-A2AF-6AA852B3F442}"/>
              </a:ext>
            </a:extLst>
          </p:cNvPr>
          <p:cNvSpPr/>
          <p:nvPr>
            <p:custDataLst>
              <p:tags r:id="rId337"/>
            </p:custDataLst>
          </p:nvPr>
        </p:nvSpPr>
        <p:spPr>
          <a:xfrm>
            <a:off x="87122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69" name="Rectangle 768">
            <a:extLst>
              <a:ext uri="{FF2B5EF4-FFF2-40B4-BE49-F238E27FC236}">
                <a16:creationId xmlns:a16="http://schemas.microsoft.com/office/drawing/2014/main" id="{9AFD7830-78B3-4619-8BEF-EF05C64AB02D}"/>
              </a:ext>
            </a:extLst>
          </p:cNvPr>
          <p:cNvSpPr/>
          <p:nvPr>
            <p:custDataLst>
              <p:tags r:id="rId338"/>
            </p:custDataLst>
          </p:nvPr>
        </p:nvSpPr>
        <p:spPr>
          <a:xfrm>
            <a:off x="88011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0" name="Rectangle 769">
            <a:extLst>
              <a:ext uri="{FF2B5EF4-FFF2-40B4-BE49-F238E27FC236}">
                <a16:creationId xmlns:a16="http://schemas.microsoft.com/office/drawing/2014/main" id="{A1F2A1A8-12E4-467D-8D41-A92DA6A22081}"/>
              </a:ext>
            </a:extLst>
          </p:cNvPr>
          <p:cNvSpPr/>
          <p:nvPr>
            <p:custDataLst>
              <p:tags r:id="rId339"/>
            </p:custDataLst>
          </p:nvPr>
        </p:nvSpPr>
        <p:spPr>
          <a:xfrm>
            <a:off x="92456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1" name="Rectangle 770">
            <a:extLst>
              <a:ext uri="{FF2B5EF4-FFF2-40B4-BE49-F238E27FC236}">
                <a16:creationId xmlns:a16="http://schemas.microsoft.com/office/drawing/2014/main" id="{0F787500-BFC0-4D1E-89D6-59028AE6F2C8}"/>
              </a:ext>
            </a:extLst>
          </p:cNvPr>
          <p:cNvSpPr/>
          <p:nvPr>
            <p:custDataLst>
              <p:tags r:id="rId340"/>
            </p:custDataLst>
          </p:nvPr>
        </p:nvSpPr>
        <p:spPr>
          <a:xfrm>
            <a:off x="98679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6B054975-08C4-4FB8-A7ED-6CD7909AD042}"/>
              </a:ext>
            </a:extLst>
          </p:cNvPr>
          <p:cNvSpPr/>
          <p:nvPr>
            <p:custDataLst>
              <p:tags r:id="rId341"/>
            </p:custDataLst>
          </p:nvPr>
        </p:nvSpPr>
        <p:spPr>
          <a:xfrm>
            <a:off x="99568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3" name="Rectangle 772">
            <a:extLst>
              <a:ext uri="{FF2B5EF4-FFF2-40B4-BE49-F238E27FC236}">
                <a16:creationId xmlns:a16="http://schemas.microsoft.com/office/drawing/2014/main" id="{666BC246-CC5E-44F1-9AA7-EEAF9BEE1E3E}"/>
              </a:ext>
            </a:extLst>
          </p:cNvPr>
          <p:cNvSpPr/>
          <p:nvPr>
            <p:custDataLst>
              <p:tags r:id="rId342"/>
            </p:custDataLst>
          </p:nvPr>
        </p:nvSpPr>
        <p:spPr>
          <a:xfrm>
            <a:off x="100457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4" name="Rectangle 773">
            <a:extLst>
              <a:ext uri="{FF2B5EF4-FFF2-40B4-BE49-F238E27FC236}">
                <a16:creationId xmlns:a16="http://schemas.microsoft.com/office/drawing/2014/main" id="{B25C8321-39BA-4451-8335-F44605F19870}"/>
              </a:ext>
            </a:extLst>
          </p:cNvPr>
          <p:cNvSpPr/>
          <p:nvPr>
            <p:custDataLst>
              <p:tags r:id="rId343"/>
            </p:custDataLst>
          </p:nvPr>
        </p:nvSpPr>
        <p:spPr>
          <a:xfrm>
            <a:off x="102235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5" name="Rectangle 774">
            <a:extLst>
              <a:ext uri="{FF2B5EF4-FFF2-40B4-BE49-F238E27FC236}">
                <a16:creationId xmlns:a16="http://schemas.microsoft.com/office/drawing/2014/main" id="{B6FEB9BF-75C9-4DB1-89D4-7B38F495BC23}"/>
              </a:ext>
            </a:extLst>
          </p:cNvPr>
          <p:cNvSpPr/>
          <p:nvPr>
            <p:custDataLst>
              <p:tags r:id="rId344"/>
            </p:custDataLst>
          </p:nvPr>
        </p:nvSpPr>
        <p:spPr>
          <a:xfrm>
            <a:off x="104013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6" name="Rectangle 775">
            <a:extLst>
              <a:ext uri="{FF2B5EF4-FFF2-40B4-BE49-F238E27FC236}">
                <a16:creationId xmlns:a16="http://schemas.microsoft.com/office/drawing/2014/main" id="{81BC788F-4586-420A-BBEB-20CA5A856A7A}"/>
              </a:ext>
            </a:extLst>
          </p:cNvPr>
          <p:cNvSpPr/>
          <p:nvPr>
            <p:custDataLst>
              <p:tags r:id="rId345"/>
            </p:custDataLst>
          </p:nvPr>
        </p:nvSpPr>
        <p:spPr>
          <a:xfrm>
            <a:off x="104902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7" name="Rectangle 776">
            <a:extLst>
              <a:ext uri="{FF2B5EF4-FFF2-40B4-BE49-F238E27FC236}">
                <a16:creationId xmlns:a16="http://schemas.microsoft.com/office/drawing/2014/main" id="{F02CE454-2ABE-45E6-996A-AAF404594A0E}"/>
              </a:ext>
            </a:extLst>
          </p:cNvPr>
          <p:cNvSpPr/>
          <p:nvPr>
            <p:custDataLst>
              <p:tags r:id="rId346"/>
            </p:custDataLst>
          </p:nvPr>
        </p:nvSpPr>
        <p:spPr>
          <a:xfrm>
            <a:off x="10579100" y="39624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8" name="Rectangle 777">
            <a:extLst>
              <a:ext uri="{FF2B5EF4-FFF2-40B4-BE49-F238E27FC236}">
                <a16:creationId xmlns:a16="http://schemas.microsoft.com/office/drawing/2014/main" id="{3B256DB7-9063-4D71-A897-C732A9ED0559}"/>
              </a:ext>
            </a:extLst>
          </p:cNvPr>
          <p:cNvSpPr/>
          <p:nvPr>
            <p:custDataLst>
              <p:tags r:id="rId347"/>
            </p:custDataLst>
          </p:nvPr>
        </p:nvSpPr>
        <p:spPr>
          <a:xfrm>
            <a:off x="82677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79" name="Rectangle 778">
            <a:extLst>
              <a:ext uri="{FF2B5EF4-FFF2-40B4-BE49-F238E27FC236}">
                <a16:creationId xmlns:a16="http://schemas.microsoft.com/office/drawing/2014/main" id="{5D53660C-3106-4B27-BA13-CBDFBEB45AA1}"/>
              </a:ext>
            </a:extLst>
          </p:cNvPr>
          <p:cNvSpPr/>
          <p:nvPr>
            <p:custDataLst>
              <p:tags r:id="rId348"/>
            </p:custDataLst>
          </p:nvPr>
        </p:nvSpPr>
        <p:spPr>
          <a:xfrm>
            <a:off x="88011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0" name="Rectangle 779">
            <a:extLst>
              <a:ext uri="{FF2B5EF4-FFF2-40B4-BE49-F238E27FC236}">
                <a16:creationId xmlns:a16="http://schemas.microsoft.com/office/drawing/2014/main" id="{FF3E229E-248A-4C89-B4B3-9E551DEFEA89}"/>
              </a:ext>
            </a:extLst>
          </p:cNvPr>
          <p:cNvSpPr/>
          <p:nvPr>
            <p:custDataLst>
              <p:tags r:id="rId349"/>
            </p:custDataLst>
          </p:nvPr>
        </p:nvSpPr>
        <p:spPr>
          <a:xfrm>
            <a:off x="89789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1" name="Rectangle 780">
            <a:extLst>
              <a:ext uri="{FF2B5EF4-FFF2-40B4-BE49-F238E27FC236}">
                <a16:creationId xmlns:a16="http://schemas.microsoft.com/office/drawing/2014/main" id="{66AD2117-5D53-49F7-A45E-247F8D9C0365}"/>
              </a:ext>
            </a:extLst>
          </p:cNvPr>
          <p:cNvSpPr/>
          <p:nvPr>
            <p:custDataLst>
              <p:tags r:id="rId350"/>
            </p:custDataLst>
          </p:nvPr>
        </p:nvSpPr>
        <p:spPr>
          <a:xfrm>
            <a:off x="90678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2" name="Rectangle 781">
            <a:extLst>
              <a:ext uri="{FF2B5EF4-FFF2-40B4-BE49-F238E27FC236}">
                <a16:creationId xmlns:a16="http://schemas.microsoft.com/office/drawing/2014/main" id="{0F6C967B-CE37-4F25-9146-A33383992B9A}"/>
              </a:ext>
            </a:extLst>
          </p:cNvPr>
          <p:cNvSpPr/>
          <p:nvPr>
            <p:custDataLst>
              <p:tags r:id="rId351"/>
            </p:custDataLst>
          </p:nvPr>
        </p:nvSpPr>
        <p:spPr>
          <a:xfrm>
            <a:off x="95123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3" name="Rectangle 782">
            <a:extLst>
              <a:ext uri="{FF2B5EF4-FFF2-40B4-BE49-F238E27FC236}">
                <a16:creationId xmlns:a16="http://schemas.microsoft.com/office/drawing/2014/main" id="{08560BC0-7826-47CB-A71F-1D686B272066}"/>
              </a:ext>
            </a:extLst>
          </p:cNvPr>
          <p:cNvSpPr/>
          <p:nvPr>
            <p:custDataLst>
              <p:tags r:id="rId352"/>
            </p:custDataLst>
          </p:nvPr>
        </p:nvSpPr>
        <p:spPr>
          <a:xfrm>
            <a:off x="96901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4" name="Rectangle 783">
            <a:extLst>
              <a:ext uri="{FF2B5EF4-FFF2-40B4-BE49-F238E27FC236}">
                <a16:creationId xmlns:a16="http://schemas.microsoft.com/office/drawing/2014/main" id="{64290A89-8BBF-4B85-9BD0-144274EEDF36}"/>
              </a:ext>
            </a:extLst>
          </p:cNvPr>
          <p:cNvSpPr/>
          <p:nvPr>
            <p:custDataLst>
              <p:tags r:id="rId353"/>
            </p:custDataLst>
          </p:nvPr>
        </p:nvSpPr>
        <p:spPr>
          <a:xfrm>
            <a:off x="98679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5" name="Rectangle 784">
            <a:extLst>
              <a:ext uri="{FF2B5EF4-FFF2-40B4-BE49-F238E27FC236}">
                <a16:creationId xmlns:a16="http://schemas.microsoft.com/office/drawing/2014/main" id="{ACB6030D-519E-49FE-9B42-980BB95A3E46}"/>
              </a:ext>
            </a:extLst>
          </p:cNvPr>
          <p:cNvSpPr/>
          <p:nvPr>
            <p:custDataLst>
              <p:tags r:id="rId354"/>
            </p:custDataLst>
          </p:nvPr>
        </p:nvSpPr>
        <p:spPr>
          <a:xfrm>
            <a:off x="100457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6" name="Rectangle 785">
            <a:extLst>
              <a:ext uri="{FF2B5EF4-FFF2-40B4-BE49-F238E27FC236}">
                <a16:creationId xmlns:a16="http://schemas.microsoft.com/office/drawing/2014/main" id="{301935F6-5525-4DD2-8784-A2D64848999E}"/>
              </a:ext>
            </a:extLst>
          </p:cNvPr>
          <p:cNvSpPr/>
          <p:nvPr>
            <p:custDataLst>
              <p:tags r:id="rId355"/>
            </p:custDataLst>
          </p:nvPr>
        </p:nvSpPr>
        <p:spPr>
          <a:xfrm>
            <a:off x="104013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7" name="Rectangle 786">
            <a:extLst>
              <a:ext uri="{FF2B5EF4-FFF2-40B4-BE49-F238E27FC236}">
                <a16:creationId xmlns:a16="http://schemas.microsoft.com/office/drawing/2014/main" id="{0C363739-8530-4D10-97DF-E2487ED01000}"/>
              </a:ext>
            </a:extLst>
          </p:cNvPr>
          <p:cNvSpPr/>
          <p:nvPr>
            <p:custDataLst>
              <p:tags r:id="rId356"/>
            </p:custDataLst>
          </p:nvPr>
        </p:nvSpPr>
        <p:spPr>
          <a:xfrm>
            <a:off x="106680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8" name="Rectangle 787">
            <a:extLst>
              <a:ext uri="{FF2B5EF4-FFF2-40B4-BE49-F238E27FC236}">
                <a16:creationId xmlns:a16="http://schemas.microsoft.com/office/drawing/2014/main" id="{626AD092-E893-4C09-8220-6D49FA1143F8}"/>
              </a:ext>
            </a:extLst>
          </p:cNvPr>
          <p:cNvSpPr/>
          <p:nvPr>
            <p:custDataLst>
              <p:tags r:id="rId357"/>
            </p:custDataLst>
          </p:nvPr>
        </p:nvSpPr>
        <p:spPr>
          <a:xfrm>
            <a:off x="10756900" y="40513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89" name="Rectangle 788">
            <a:extLst>
              <a:ext uri="{FF2B5EF4-FFF2-40B4-BE49-F238E27FC236}">
                <a16:creationId xmlns:a16="http://schemas.microsoft.com/office/drawing/2014/main" id="{AB2D1692-BC03-41DB-A7F7-0359DD51ADB4}"/>
              </a:ext>
            </a:extLst>
          </p:cNvPr>
          <p:cNvSpPr/>
          <p:nvPr>
            <p:custDataLst>
              <p:tags r:id="rId358"/>
            </p:custDataLst>
          </p:nvPr>
        </p:nvSpPr>
        <p:spPr>
          <a:xfrm>
            <a:off x="82677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F9DBAD37-183C-4460-8130-DE35946FA66B}"/>
              </a:ext>
            </a:extLst>
          </p:cNvPr>
          <p:cNvSpPr/>
          <p:nvPr>
            <p:custDataLst>
              <p:tags r:id="rId359"/>
            </p:custDataLst>
          </p:nvPr>
        </p:nvSpPr>
        <p:spPr>
          <a:xfrm>
            <a:off x="84455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1" name="Rectangle 790">
            <a:extLst>
              <a:ext uri="{FF2B5EF4-FFF2-40B4-BE49-F238E27FC236}">
                <a16:creationId xmlns:a16="http://schemas.microsoft.com/office/drawing/2014/main" id="{8DC59C48-477F-49DC-B59D-21925128E694}"/>
              </a:ext>
            </a:extLst>
          </p:cNvPr>
          <p:cNvSpPr/>
          <p:nvPr>
            <p:custDataLst>
              <p:tags r:id="rId360"/>
            </p:custDataLst>
          </p:nvPr>
        </p:nvSpPr>
        <p:spPr>
          <a:xfrm>
            <a:off x="85344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2" name="Rectangle 791">
            <a:extLst>
              <a:ext uri="{FF2B5EF4-FFF2-40B4-BE49-F238E27FC236}">
                <a16:creationId xmlns:a16="http://schemas.microsoft.com/office/drawing/2014/main" id="{2E6C86F6-691D-41DE-A282-2A77AE84F0FF}"/>
              </a:ext>
            </a:extLst>
          </p:cNvPr>
          <p:cNvSpPr/>
          <p:nvPr>
            <p:custDataLst>
              <p:tags r:id="rId361"/>
            </p:custDataLst>
          </p:nvPr>
        </p:nvSpPr>
        <p:spPr>
          <a:xfrm>
            <a:off x="86233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3" name="Rectangle 792">
            <a:extLst>
              <a:ext uri="{FF2B5EF4-FFF2-40B4-BE49-F238E27FC236}">
                <a16:creationId xmlns:a16="http://schemas.microsoft.com/office/drawing/2014/main" id="{2298971D-F0E5-4970-8ECE-B0DC0E2CF4EF}"/>
              </a:ext>
            </a:extLst>
          </p:cNvPr>
          <p:cNvSpPr/>
          <p:nvPr>
            <p:custDataLst>
              <p:tags r:id="rId362"/>
            </p:custDataLst>
          </p:nvPr>
        </p:nvSpPr>
        <p:spPr>
          <a:xfrm>
            <a:off x="88011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4" name="Rectangle 793">
            <a:extLst>
              <a:ext uri="{FF2B5EF4-FFF2-40B4-BE49-F238E27FC236}">
                <a16:creationId xmlns:a16="http://schemas.microsoft.com/office/drawing/2014/main" id="{19953E5E-1C6B-4E10-8A82-AC5F7ECD6301}"/>
              </a:ext>
            </a:extLst>
          </p:cNvPr>
          <p:cNvSpPr/>
          <p:nvPr>
            <p:custDataLst>
              <p:tags r:id="rId363"/>
            </p:custDataLst>
          </p:nvPr>
        </p:nvSpPr>
        <p:spPr>
          <a:xfrm>
            <a:off x="89789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5" name="Rectangle 794">
            <a:extLst>
              <a:ext uri="{FF2B5EF4-FFF2-40B4-BE49-F238E27FC236}">
                <a16:creationId xmlns:a16="http://schemas.microsoft.com/office/drawing/2014/main" id="{BC3E22E3-F74E-44E4-A869-292106AFB446}"/>
              </a:ext>
            </a:extLst>
          </p:cNvPr>
          <p:cNvSpPr/>
          <p:nvPr>
            <p:custDataLst>
              <p:tags r:id="rId364"/>
            </p:custDataLst>
          </p:nvPr>
        </p:nvSpPr>
        <p:spPr>
          <a:xfrm>
            <a:off x="90678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6" name="Rectangle 795">
            <a:extLst>
              <a:ext uri="{FF2B5EF4-FFF2-40B4-BE49-F238E27FC236}">
                <a16:creationId xmlns:a16="http://schemas.microsoft.com/office/drawing/2014/main" id="{061687C5-009A-49BF-BE7D-E53A3CC0957E}"/>
              </a:ext>
            </a:extLst>
          </p:cNvPr>
          <p:cNvSpPr/>
          <p:nvPr>
            <p:custDataLst>
              <p:tags r:id="rId365"/>
            </p:custDataLst>
          </p:nvPr>
        </p:nvSpPr>
        <p:spPr>
          <a:xfrm>
            <a:off x="91567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7" name="Rectangle 796">
            <a:extLst>
              <a:ext uri="{FF2B5EF4-FFF2-40B4-BE49-F238E27FC236}">
                <a16:creationId xmlns:a16="http://schemas.microsoft.com/office/drawing/2014/main" id="{5371817D-D62C-48AE-BC05-303EC51D3793}"/>
              </a:ext>
            </a:extLst>
          </p:cNvPr>
          <p:cNvSpPr/>
          <p:nvPr>
            <p:custDataLst>
              <p:tags r:id="rId366"/>
            </p:custDataLst>
          </p:nvPr>
        </p:nvSpPr>
        <p:spPr>
          <a:xfrm>
            <a:off x="96901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8" name="Rectangle 797">
            <a:extLst>
              <a:ext uri="{FF2B5EF4-FFF2-40B4-BE49-F238E27FC236}">
                <a16:creationId xmlns:a16="http://schemas.microsoft.com/office/drawing/2014/main" id="{FDB16CAD-AF5A-4C78-8807-4548F78143DD}"/>
              </a:ext>
            </a:extLst>
          </p:cNvPr>
          <p:cNvSpPr/>
          <p:nvPr>
            <p:custDataLst>
              <p:tags r:id="rId367"/>
            </p:custDataLst>
          </p:nvPr>
        </p:nvSpPr>
        <p:spPr>
          <a:xfrm>
            <a:off x="98679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99" name="Rectangle 798">
            <a:extLst>
              <a:ext uri="{FF2B5EF4-FFF2-40B4-BE49-F238E27FC236}">
                <a16:creationId xmlns:a16="http://schemas.microsoft.com/office/drawing/2014/main" id="{ADA6A022-F662-47B5-AC0F-0300AC607EDA}"/>
              </a:ext>
            </a:extLst>
          </p:cNvPr>
          <p:cNvSpPr/>
          <p:nvPr>
            <p:custDataLst>
              <p:tags r:id="rId368"/>
            </p:custDataLst>
          </p:nvPr>
        </p:nvSpPr>
        <p:spPr>
          <a:xfrm>
            <a:off x="100457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0" name="Rectangle 799">
            <a:extLst>
              <a:ext uri="{FF2B5EF4-FFF2-40B4-BE49-F238E27FC236}">
                <a16:creationId xmlns:a16="http://schemas.microsoft.com/office/drawing/2014/main" id="{DAFDA586-1728-409A-992E-7DD3B000B63E}"/>
              </a:ext>
            </a:extLst>
          </p:cNvPr>
          <p:cNvSpPr/>
          <p:nvPr>
            <p:custDataLst>
              <p:tags r:id="rId369"/>
            </p:custDataLst>
          </p:nvPr>
        </p:nvSpPr>
        <p:spPr>
          <a:xfrm>
            <a:off x="101346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1" name="Rectangle 800">
            <a:extLst>
              <a:ext uri="{FF2B5EF4-FFF2-40B4-BE49-F238E27FC236}">
                <a16:creationId xmlns:a16="http://schemas.microsoft.com/office/drawing/2014/main" id="{18DEC8E7-16A5-49DB-A0F9-1952CED19B4D}"/>
              </a:ext>
            </a:extLst>
          </p:cNvPr>
          <p:cNvSpPr/>
          <p:nvPr>
            <p:custDataLst>
              <p:tags r:id="rId370"/>
            </p:custDataLst>
          </p:nvPr>
        </p:nvSpPr>
        <p:spPr>
          <a:xfrm>
            <a:off x="102235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2" name="Rectangle 801">
            <a:extLst>
              <a:ext uri="{FF2B5EF4-FFF2-40B4-BE49-F238E27FC236}">
                <a16:creationId xmlns:a16="http://schemas.microsoft.com/office/drawing/2014/main" id="{E28E5828-3EB4-4FC3-B300-75F0C309002B}"/>
              </a:ext>
            </a:extLst>
          </p:cNvPr>
          <p:cNvSpPr/>
          <p:nvPr>
            <p:custDataLst>
              <p:tags r:id="rId371"/>
            </p:custDataLst>
          </p:nvPr>
        </p:nvSpPr>
        <p:spPr>
          <a:xfrm>
            <a:off x="103124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3" name="Rectangle 802">
            <a:extLst>
              <a:ext uri="{FF2B5EF4-FFF2-40B4-BE49-F238E27FC236}">
                <a16:creationId xmlns:a16="http://schemas.microsoft.com/office/drawing/2014/main" id="{480F9AE5-2C6A-42AC-AA57-8F287F2905A7}"/>
              </a:ext>
            </a:extLst>
          </p:cNvPr>
          <p:cNvSpPr/>
          <p:nvPr>
            <p:custDataLst>
              <p:tags r:id="rId372"/>
            </p:custDataLst>
          </p:nvPr>
        </p:nvSpPr>
        <p:spPr>
          <a:xfrm>
            <a:off x="104013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4" name="Rectangle 803">
            <a:extLst>
              <a:ext uri="{FF2B5EF4-FFF2-40B4-BE49-F238E27FC236}">
                <a16:creationId xmlns:a16="http://schemas.microsoft.com/office/drawing/2014/main" id="{7193C5A6-5390-406D-814A-833C9344CD85}"/>
              </a:ext>
            </a:extLst>
          </p:cNvPr>
          <p:cNvSpPr/>
          <p:nvPr>
            <p:custDataLst>
              <p:tags r:id="rId373"/>
            </p:custDataLst>
          </p:nvPr>
        </p:nvSpPr>
        <p:spPr>
          <a:xfrm>
            <a:off x="10579100" y="41402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5" name="Rectangle 804">
            <a:extLst>
              <a:ext uri="{FF2B5EF4-FFF2-40B4-BE49-F238E27FC236}">
                <a16:creationId xmlns:a16="http://schemas.microsoft.com/office/drawing/2014/main" id="{3B93413E-E515-4326-BCEC-548681292049}"/>
              </a:ext>
            </a:extLst>
          </p:cNvPr>
          <p:cNvSpPr/>
          <p:nvPr>
            <p:custDataLst>
              <p:tags r:id="rId374"/>
            </p:custDataLst>
          </p:nvPr>
        </p:nvSpPr>
        <p:spPr>
          <a:xfrm>
            <a:off x="82677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6" name="Rectangle 805">
            <a:extLst>
              <a:ext uri="{FF2B5EF4-FFF2-40B4-BE49-F238E27FC236}">
                <a16:creationId xmlns:a16="http://schemas.microsoft.com/office/drawing/2014/main" id="{44A81691-1D1A-4BB4-87F3-45E96E814A8E}"/>
              </a:ext>
            </a:extLst>
          </p:cNvPr>
          <p:cNvSpPr/>
          <p:nvPr>
            <p:custDataLst>
              <p:tags r:id="rId375"/>
            </p:custDataLst>
          </p:nvPr>
        </p:nvSpPr>
        <p:spPr>
          <a:xfrm>
            <a:off x="84455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7" name="Rectangle 806">
            <a:extLst>
              <a:ext uri="{FF2B5EF4-FFF2-40B4-BE49-F238E27FC236}">
                <a16:creationId xmlns:a16="http://schemas.microsoft.com/office/drawing/2014/main" id="{A92F759B-B19D-43E9-9035-F8E057EED45F}"/>
              </a:ext>
            </a:extLst>
          </p:cNvPr>
          <p:cNvSpPr/>
          <p:nvPr>
            <p:custDataLst>
              <p:tags r:id="rId376"/>
            </p:custDataLst>
          </p:nvPr>
        </p:nvSpPr>
        <p:spPr>
          <a:xfrm>
            <a:off x="85344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8" name="Rectangle 807">
            <a:extLst>
              <a:ext uri="{FF2B5EF4-FFF2-40B4-BE49-F238E27FC236}">
                <a16:creationId xmlns:a16="http://schemas.microsoft.com/office/drawing/2014/main" id="{31C234D0-1CA7-4981-83F5-6104EBAE73ED}"/>
              </a:ext>
            </a:extLst>
          </p:cNvPr>
          <p:cNvSpPr/>
          <p:nvPr>
            <p:custDataLst>
              <p:tags r:id="rId377"/>
            </p:custDataLst>
          </p:nvPr>
        </p:nvSpPr>
        <p:spPr>
          <a:xfrm>
            <a:off x="86233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09" name="Rectangle 808">
            <a:extLst>
              <a:ext uri="{FF2B5EF4-FFF2-40B4-BE49-F238E27FC236}">
                <a16:creationId xmlns:a16="http://schemas.microsoft.com/office/drawing/2014/main" id="{1CDC6B6E-E2FC-4DD4-8269-D0233F84CB07}"/>
              </a:ext>
            </a:extLst>
          </p:cNvPr>
          <p:cNvSpPr/>
          <p:nvPr>
            <p:custDataLst>
              <p:tags r:id="rId378"/>
            </p:custDataLst>
          </p:nvPr>
        </p:nvSpPr>
        <p:spPr>
          <a:xfrm>
            <a:off x="88011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0" name="Rectangle 809">
            <a:extLst>
              <a:ext uri="{FF2B5EF4-FFF2-40B4-BE49-F238E27FC236}">
                <a16:creationId xmlns:a16="http://schemas.microsoft.com/office/drawing/2014/main" id="{8C87245D-6970-49AD-BF36-C0AEEC7CACA9}"/>
              </a:ext>
            </a:extLst>
          </p:cNvPr>
          <p:cNvSpPr/>
          <p:nvPr>
            <p:custDataLst>
              <p:tags r:id="rId379"/>
            </p:custDataLst>
          </p:nvPr>
        </p:nvSpPr>
        <p:spPr>
          <a:xfrm>
            <a:off x="89789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1" name="Rectangle 810">
            <a:extLst>
              <a:ext uri="{FF2B5EF4-FFF2-40B4-BE49-F238E27FC236}">
                <a16:creationId xmlns:a16="http://schemas.microsoft.com/office/drawing/2014/main" id="{C4854C73-5943-4F1A-AC7A-113DA55B7C4E}"/>
              </a:ext>
            </a:extLst>
          </p:cNvPr>
          <p:cNvSpPr/>
          <p:nvPr>
            <p:custDataLst>
              <p:tags r:id="rId380"/>
            </p:custDataLst>
          </p:nvPr>
        </p:nvSpPr>
        <p:spPr>
          <a:xfrm>
            <a:off x="93345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A955F2DD-7D6E-49A8-B4A3-9C74003EEA6B}"/>
              </a:ext>
            </a:extLst>
          </p:cNvPr>
          <p:cNvSpPr/>
          <p:nvPr>
            <p:custDataLst>
              <p:tags r:id="rId381"/>
            </p:custDataLst>
          </p:nvPr>
        </p:nvSpPr>
        <p:spPr>
          <a:xfrm>
            <a:off x="95123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3" name="Rectangle 812">
            <a:extLst>
              <a:ext uri="{FF2B5EF4-FFF2-40B4-BE49-F238E27FC236}">
                <a16:creationId xmlns:a16="http://schemas.microsoft.com/office/drawing/2014/main" id="{7E25E4DA-F28B-4944-BEFC-8A6B277A0EF4}"/>
              </a:ext>
            </a:extLst>
          </p:cNvPr>
          <p:cNvSpPr/>
          <p:nvPr>
            <p:custDataLst>
              <p:tags r:id="rId382"/>
            </p:custDataLst>
          </p:nvPr>
        </p:nvSpPr>
        <p:spPr>
          <a:xfrm>
            <a:off x="96012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4" name="Rectangle 813">
            <a:extLst>
              <a:ext uri="{FF2B5EF4-FFF2-40B4-BE49-F238E27FC236}">
                <a16:creationId xmlns:a16="http://schemas.microsoft.com/office/drawing/2014/main" id="{4F4B4E93-190F-4CEB-B565-EA5F3CE635F7}"/>
              </a:ext>
            </a:extLst>
          </p:cNvPr>
          <p:cNvSpPr/>
          <p:nvPr>
            <p:custDataLst>
              <p:tags r:id="rId383"/>
            </p:custDataLst>
          </p:nvPr>
        </p:nvSpPr>
        <p:spPr>
          <a:xfrm>
            <a:off x="97790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5" name="Rectangle 814">
            <a:extLst>
              <a:ext uri="{FF2B5EF4-FFF2-40B4-BE49-F238E27FC236}">
                <a16:creationId xmlns:a16="http://schemas.microsoft.com/office/drawing/2014/main" id="{EEFA268C-D08E-4E0E-9F73-D651DB645A38}"/>
              </a:ext>
            </a:extLst>
          </p:cNvPr>
          <p:cNvSpPr/>
          <p:nvPr>
            <p:custDataLst>
              <p:tags r:id="rId384"/>
            </p:custDataLst>
          </p:nvPr>
        </p:nvSpPr>
        <p:spPr>
          <a:xfrm>
            <a:off x="98679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6" name="Rectangle 815">
            <a:extLst>
              <a:ext uri="{FF2B5EF4-FFF2-40B4-BE49-F238E27FC236}">
                <a16:creationId xmlns:a16="http://schemas.microsoft.com/office/drawing/2014/main" id="{60B045A1-7FEF-49FE-87A5-3191099AC38F}"/>
              </a:ext>
            </a:extLst>
          </p:cNvPr>
          <p:cNvSpPr/>
          <p:nvPr>
            <p:custDataLst>
              <p:tags r:id="rId385"/>
            </p:custDataLst>
          </p:nvPr>
        </p:nvSpPr>
        <p:spPr>
          <a:xfrm>
            <a:off x="104902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7" name="Rectangle 816">
            <a:extLst>
              <a:ext uri="{FF2B5EF4-FFF2-40B4-BE49-F238E27FC236}">
                <a16:creationId xmlns:a16="http://schemas.microsoft.com/office/drawing/2014/main" id="{E921AA74-3EC5-4304-88E5-D72B06C3123E}"/>
              </a:ext>
            </a:extLst>
          </p:cNvPr>
          <p:cNvSpPr/>
          <p:nvPr>
            <p:custDataLst>
              <p:tags r:id="rId386"/>
            </p:custDataLst>
          </p:nvPr>
        </p:nvSpPr>
        <p:spPr>
          <a:xfrm>
            <a:off x="10579100" y="42291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8" name="Rectangle 817">
            <a:extLst>
              <a:ext uri="{FF2B5EF4-FFF2-40B4-BE49-F238E27FC236}">
                <a16:creationId xmlns:a16="http://schemas.microsoft.com/office/drawing/2014/main" id="{F3DE92E0-626D-43CF-97A3-B89C34BA6EDF}"/>
              </a:ext>
            </a:extLst>
          </p:cNvPr>
          <p:cNvSpPr/>
          <p:nvPr>
            <p:custDataLst>
              <p:tags r:id="rId387"/>
            </p:custDataLst>
          </p:nvPr>
        </p:nvSpPr>
        <p:spPr>
          <a:xfrm>
            <a:off x="82677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19" name="Rectangle 818">
            <a:extLst>
              <a:ext uri="{FF2B5EF4-FFF2-40B4-BE49-F238E27FC236}">
                <a16:creationId xmlns:a16="http://schemas.microsoft.com/office/drawing/2014/main" id="{653A3AD7-1997-426B-B465-13BEA74EA37F}"/>
              </a:ext>
            </a:extLst>
          </p:cNvPr>
          <p:cNvSpPr/>
          <p:nvPr>
            <p:custDataLst>
              <p:tags r:id="rId388"/>
            </p:custDataLst>
          </p:nvPr>
        </p:nvSpPr>
        <p:spPr>
          <a:xfrm>
            <a:off x="84455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0" name="Rectangle 819">
            <a:extLst>
              <a:ext uri="{FF2B5EF4-FFF2-40B4-BE49-F238E27FC236}">
                <a16:creationId xmlns:a16="http://schemas.microsoft.com/office/drawing/2014/main" id="{9FDFE9C6-B1F5-41AF-9BF6-3637FABDED2D}"/>
              </a:ext>
            </a:extLst>
          </p:cNvPr>
          <p:cNvSpPr/>
          <p:nvPr>
            <p:custDataLst>
              <p:tags r:id="rId389"/>
            </p:custDataLst>
          </p:nvPr>
        </p:nvSpPr>
        <p:spPr>
          <a:xfrm>
            <a:off x="85344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1" name="Rectangle 820">
            <a:extLst>
              <a:ext uri="{FF2B5EF4-FFF2-40B4-BE49-F238E27FC236}">
                <a16:creationId xmlns:a16="http://schemas.microsoft.com/office/drawing/2014/main" id="{AA109756-BEA9-4F57-ADC6-8233E3368DBF}"/>
              </a:ext>
            </a:extLst>
          </p:cNvPr>
          <p:cNvSpPr/>
          <p:nvPr>
            <p:custDataLst>
              <p:tags r:id="rId390"/>
            </p:custDataLst>
          </p:nvPr>
        </p:nvSpPr>
        <p:spPr>
          <a:xfrm>
            <a:off x="86233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2" name="Rectangle 821">
            <a:extLst>
              <a:ext uri="{FF2B5EF4-FFF2-40B4-BE49-F238E27FC236}">
                <a16:creationId xmlns:a16="http://schemas.microsoft.com/office/drawing/2014/main" id="{7823E516-9721-42C5-B3EC-E5C70A461729}"/>
              </a:ext>
            </a:extLst>
          </p:cNvPr>
          <p:cNvSpPr/>
          <p:nvPr>
            <p:custDataLst>
              <p:tags r:id="rId391"/>
            </p:custDataLst>
          </p:nvPr>
        </p:nvSpPr>
        <p:spPr>
          <a:xfrm>
            <a:off x="88011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3" name="Rectangle 822">
            <a:extLst>
              <a:ext uri="{FF2B5EF4-FFF2-40B4-BE49-F238E27FC236}">
                <a16:creationId xmlns:a16="http://schemas.microsoft.com/office/drawing/2014/main" id="{DF22571C-D8B6-4160-912D-1B8AC01B6EA1}"/>
              </a:ext>
            </a:extLst>
          </p:cNvPr>
          <p:cNvSpPr/>
          <p:nvPr>
            <p:custDataLst>
              <p:tags r:id="rId392"/>
            </p:custDataLst>
          </p:nvPr>
        </p:nvSpPr>
        <p:spPr>
          <a:xfrm>
            <a:off x="89789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4" name="Rectangle 823">
            <a:extLst>
              <a:ext uri="{FF2B5EF4-FFF2-40B4-BE49-F238E27FC236}">
                <a16:creationId xmlns:a16="http://schemas.microsoft.com/office/drawing/2014/main" id="{B20C8A72-FC77-4110-87CF-17701A5433BF}"/>
              </a:ext>
            </a:extLst>
          </p:cNvPr>
          <p:cNvSpPr/>
          <p:nvPr>
            <p:custDataLst>
              <p:tags r:id="rId393"/>
            </p:custDataLst>
          </p:nvPr>
        </p:nvSpPr>
        <p:spPr>
          <a:xfrm>
            <a:off x="90678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5" name="Rectangle 824">
            <a:extLst>
              <a:ext uri="{FF2B5EF4-FFF2-40B4-BE49-F238E27FC236}">
                <a16:creationId xmlns:a16="http://schemas.microsoft.com/office/drawing/2014/main" id="{88FD11DC-A62E-4735-A487-50FB212197A2}"/>
              </a:ext>
            </a:extLst>
          </p:cNvPr>
          <p:cNvSpPr/>
          <p:nvPr>
            <p:custDataLst>
              <p:tags r:id="rId394"/>
            </p:custDataLst>
          </p:nvPr>
        </p:nvSpPr>
        <p:spPr>
          <a:xfrm>
            <a:off x="92456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6" name="Rectangle 825">
            <a:extLst>
              <a:ext uri="{FF2B5EF4-FFF2-40B4-BE49-F238E27FC236}">
                <a16:creationId xmlns:a16="http://schemas.microsoft.com/office/drawing/2014/main" id="{80CBC64A-2937-477D-8E49-D2DC987EEF78}"/>
              </a:ext>
            </a:extLst>
          </p:cNvPr>
          <p:cNvSpPr/>
          <p:nvPr>
            <p:custDataLst>
              <p:tags r:id="rId395"/>
            </p:custDataLst>
          </p:nvPr>
        </p:nvSpPr>
        <p:spPr>
          <a:xfrm>
            <a:off x="93345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7" name="Rectangle 826">
            <a:extLst>
              <a:ext uri="{FF2B5EF4-FFF2-40B4-BE49-F238E27FC236}">
                <a16:creationId xmlns:a16="http://schemas.microsoft.com/office/drawing/2014/main" id="{85C54532-FDFC-45BF-B13D-1DACF2BCE928}"/>
              </a:ext>
            </a:extLst>
          </p:cNvPr>
          <p:cNvSpPr/>
          <p:nvPr>
            <p:custDataLst>
              <p:tags r:id="rId396"/>
            </p:custDataLst>
          </p:nvPr>
        </p:nvSpPr>
        <p:spPr>
          <a:xfrm>
            <a:off x="94234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8" name="Rectangle 827">
            <a:extLst>
              <a:ext uri="{FF2B5EF4-FFF2-40B4-BE49-F238E27FC236}">
                <a16:creationId xmlns:a16="http://schemas.microsoft.com/office/drawing/2014/main" id="{2EE26D9B-4283-48CA-A61E-2C202A5FC6F0}"/>
              </a:ext>
            </a:extLst>
          </p:cNvPr>
          <p:cNvSpPr/>
          <p:nvPr>
            <p:custDataLst>
              <p:tags r:id="rId397"/>
            </p:custDataLst>
          </p:nvPr>
        </p:nvSpPr>
        <p:spPr>
          <a:xfrm>
            <a:off x="95123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29" name="Rectangle 828">
            <a:extLst>
              <a:ext uri="{FF2B5EF4-FFF2-40B4-BE49-F238E27FC236}">
                <a16:creationId xmlns:a16="http://schemas.microsoft.com/office/drawing/2014/main" id="{28C1ECC7-3858-4B63-8778-4DF950D28379}"/>
              </a:ext>
            </a:extLst>
          </p:cNvPr>
          <p:cNvSpPr/>
          <p:nvPr>
            <p:custDataLst>
              <p:tags r:id="rId398"/>
            </p:custDataLst>
          </p:nvPr>
        </p:nvSpPr>
        <p:spPr>
          <a:xfrm>
            <a:off x="96012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0938DF66-10F7-48FD-8649-46BA3C54B01F}"/>
              </a:ext>
            </a:extLst>
          </p:cNvPr>
          <p:cNvSpPr/>
          <p:nvPr>
            <p:custDataLst>
              <p:tags r:id="rId399"/>
            </p:custDataLst>
          </p:nvPr>
        </p:nvSpPr>
        <p:spPr>
          <a:xfrm>
            <a:off x="96901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1" name="Rectangle 830">
            <a:extLst>
              <a:ext uri="{FF2B5EF4-FFF2-40B4-BE49-F238E27FC236}">
                <a16:creationId xmlns:a16="http://schemas.microsoft.com/office/drawing/2014/main" id="{171130B2-7531-421F-B4DE-8132325511FB}"/>
              </a:ext>
            </a:extLst>
          </p:cNvPr>
          <p:cNvSpPr/>
          <p:nvPr>
            <p:custDataLst>
              <p:tags r:id="rId400"/>
            </p:custDataLst>
          </p:nvPr>
        </p:nvSpPr>
        <p:spPr>
          <a:xfrm>
            <a:off x="97790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2" name="Rectangle 831">
            <a:extLst>
              <a:ext uri="{FF2B5EF4-FFF2-40B4-BE49-F238E27FC236}">
                <a16:creationId xmlns:a16="http://schemas.microsoft.com/office/drawing/2014/main" id="{E4D196D8-4750-47F0-A2EA-FA3698498F34}"/>
              </a:ext>
            </a:extLst>
          </p:cNvPr>
          <p:cNvSpPr/>
          <p:nvPr>
            <p:custDataLst>
              <p:tags r:id="rId401"/>
            </p:custDataLst>
          </p:nvPr>
        </p:nvSpPr>
        <p:spPr>
          <a:xfrm>
            <a:off x="102235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3" name="Rectangle 832">
            <a:extLst>
              <a:ext uri="{FF2B5EF4-FFF2-40B4-BE49-F238E27FC236}">
                <a16:creationId xmlns:a16="http://schemas.microsoft.com/office/drawing/2014/main" id="{A9C2B49A-BCD3-42C4-B15F-940845EFFB74}"/>
              </a:ext>
            </a:extLst>
          </p:cNvPr>
          <p:cNvSpPr/>
          <p:nvPr>
            <p:custDataLst>
              <p:tags r:id="rId402"/>
            </p:custDataLst>
          </p:nvPr>
        </p:nvSpPr>
        <p:spPr>
          <a:xfrm>
            <a:off x="103124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4" name="Rectangle 833">
            <a:extLst>
              <a:ext uri="{FF2B5EF4-FFF2-40B4-BE49-F238E27FC236}">
                <a16:creationId xmlns:a16="http://schemas.microsoft.com/office/drawing/2014/main" id="{5187C125-040C-4972-83A6-B42EA0EEC241}"/>
              </a:ext>
            </a:extLst>
          </p:cNvPr>
          <p:cNvSpPr/>
          <p:nvPr>
            <p:custDataLst>
              <p:tags r:id="rId403"/>
            </p:custDataLst>
          </p:nvPr>
        </p:nvSpPr>
        <p:spPr>
          <a:xfrm>
            <a:off x="104013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5" name="Rectangle 834">
            <a:extLst>
              <a:ext uri="{FF2B5EF4-FFF2-40B4-BE49-F238E27FC236}">
                <a16:creationId xmlns:a16="http://schemas.microsoft.com/office/drawing/2014/main" id="{3CF1126A-45DE-4C50-91B3-865F628E5C1D}"/>
              </a:ext>
            </a:extLst>
          </p:cNvPr>
          <p:cNvSpPr/>
          <p:nvPr>
            <p:custDataLst>
              <p:tags r:id="rId404"/>
            </p:custDataLst>
          </p:nvPr>
        </p:nvSpPr>
        <p:spPr>
          <a:xfrm>
            <a:off x="104902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6" name="Rectangle 835">
            <a:extLst>
              <a:ext uri="{FF2B5EF4-FFF2-40B4-BE49-F238E27FC236}">
                <a16:creationId xmlns:a16="http://schemas.microsoft.com/office/drawing/2014/main" id="{E123D840-D446-4286-94D0-429B57B15B47}"/>
              </a:ext>
            </a:extLst>
          </p:cNvPr>
          <p:cNvSpPr/>
          <p:nvPr>
            <p:custDataLst>
              <p:tags r:id="rId405"/>
            </p:custDataLst>
          </p:nvPr>
        </p:nvSpPr>
        <p:spPr>
          <a:xfrm>
            <a:off x="105791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7" name="Rectangle 836">
            <a:extLst>
              <a:ext uri="{FF2B5EF4-FFF2-40B4-BE49-F238E27FC236}">
                <a16:creationId xmlns:a16="http://schemas.microsoft.com/office/drawing/2014/main" id="{E4F727D3-6C8C-457C-B874-5CB845B2473B}"/>
              </a:ext>
            </a:extLst>
          </p:cNvPr>
          <p:cNvSpPr/>
          <p:nvPr>
            <p:custDataLst>
              <p:tags r:id="rId406"/>
            </p:custDataLst>
          </p:nvPr>
        </p:nvSpPr>
        <p:spPr>
          <a:xfrm>
            <a:off x="10668000" y="43180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8" name="Rectangle 837">
            <a:extLst>
              <a:ext uri="{FF2B5EF4-FFF2-40B4-BE49-F238E27FC236}">
                <a16:creationId xmlns:a16="http://schemas.microsoft.com/office/drawing/2014/main" id="{8AEE2F2C-772E-4375-8A59-AC5C15EA614E}"/>
              </a:ext>
            </a:extLst>
          </p:cNvPr>
          <p:cNvSpPr/>
          <p:nvPr>
            <p:custDataLst>
              <p:tags r:id="rId407"/>
            </p:custDataLst>
          </p:nvPr>
        </p:nvSpPr>
        <p:spPr>
          <a:xfrm>
            <a:off x="82677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39" name="Rectangle 838">
            <a:extLst>
              <a:ext uri="{FF2B5EF4-FFF2-40B4-BE49-F238E27FC236}">
                <a16:creationId xmlns:a16="http://schemas.microsoft.com/office/drawing/2014/main" id="{EE9876D6-8C9E-4E3E-98C0-FBF998A36AFE}"/>
              </a:ext>
            </a:extLst>
          </p:cNvPr>
          <p:cNvSpPr/>
          <p:nvPr>
            <p:custDataLst>
              <p:tags r:id="rId408"/>
            </p:custDataLst>
          </p:nvPr>
        </p:nvSpPr>
        <p:spPr>
          <a:xfrm>
            <a:off x="88011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0" name="Rectangle 839">
            <a:extLst>
              <a:ext uri="{FF2B5EF4-FFF2-40B4-BE49-F238E27FC236}">
                <a16:creationId xmlns:a16="http://schemas.microsoft.com/office/drawing/2014/main" id="{A4126691-457E-4925-A8CA-CF4F0671468B}"/>
              </a:ext>
            </a:extLst>
          </p:cNvPr>
          <p:cNvSpPr/>
          <p:nvPr>
            <p:custDataLst>
              <p:tags r:id="rId409"/>
            </p:custDataLst>
          </p:nvPr>
        </p:nvSpPr>
        <p:spPr>
          <a:xfrm>
            <a:off x="90678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1" name="Rectangle 840">
            <a:extLst>
              <a:ext uri="{FF2B5EF4-FFF2-40B4-BE49-F238E27FC236}">
                <a16:creationId xmlns:a16="http://schemas.microsoft.com/office/drawing/2014/main" id="{49D0C0B8-86F7-4648-AC51-57B639CAE49B}"/>
              </a:ext>
            </a:extLst>
          </p:cNvPr>
          <p:cNvSpPr/>
          <p:nvPr>
            <p:custDataLst>
              <p:tags r:id="rId410"/>
            </p:custDataLst>
          </p:nvPr>
        </p:nvSpPr>
        <p:spPr>
          <a:xfrm>
            <a:off x="91567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31BFB06C-2CE0-405B-B7B8-74829D9D7998}"/>
              </a:ext>
            </a:extLst>
          </p:cNvPr>
          <p:cNvSpPr/>
          <p:nvPr>
            <p:custDataLst>
              <p:tags r:id="rId411"/>
            </p:custDataLst>
          </p:nvPr>
        </p:nvSpPr>
        <p:spPr>
          <a:xfrm>
            <a:off x="96012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38E26754-1ED3-4F2A-B767-841FB9351181}"/>
              </a:ext>
            </a:extLst>
          </p:cNvPr>
          <p:cNvSpPr/>
          <p:nvPr>
            <p:custDataLst>
              <p:tags r:id="rId412"/>
            </p:custDataLst>
          </p:nvPr>
        </p:nvSpPr>
        <p:spPr>
          <a:xfrm>
            <a:off x="97790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C4BB4616-BF2E-44A2-A535-6A7CA070BC24}"/>
              </a:ext>
            </a:extLst>
          </p:cNvPr>
          <p:cNvSpPr/>
          <p:nvPr>
            <p:custDataLst>
              <p:tags r:id="rId413"/>
            </p:custDataLst>
          </p:nvPr>
        </p:nvSpPr>
        <p:spPr>
          <a:xfrm>
            <a:off x="98679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CF8A45DE-F7E6-48EA-8291-6B1A71D460BA}"/>
              </a:ext>
            </a:extLst>
          </p:cNvPr>
          <p:cNvSpPr/>
          <p:nvPr>
            <p:custDataLst>
              <p:tags r:id="rId414"/>
            </p:custDataLst>
          </p:nvPr>
        </p:nvSpPr>
        <p:spPr>
          <a:xfrm>
            <a:off x="99568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09212FE9-5374-496D-92D2-1CE67F2A25F0}"/>
              </a:ext>
            </a:extLst>
          </p:cNvPr>
          <p:cNvSpPr/>
          <p:nvPr>
            <p:custDataLst>
              <p:tags r:id="rId415"/>
            </p:custDataLst>
          </p:nvPr>
        </p:nvSpPr>
        <p:spPr>
          <a:xfrm>
            <a:off x="100457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295B99B5-5DC3-485B-B7D9-B2262C260BBA}"/>
              </a:ext>
            </a:extLst>
          </p:cNvPr>
          <p:cNvSpPr/>
          <p:nvPr>
            <p:custDataLst>
              <p:tags r:id="rId416"/>
            </p:custDataLst>
          </p:nvPr>
        </p:nvSpPr>
        <p:spPr>
          <a:xfrm>
            <a:off x="101346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8" name="Rectangle 847">
            <a:extLst>
              <a:ext uri="{FF2B5EF4-FFF2-40B4-BE49-F238E27FC236}">
                <a16:creationId xmlns:a16="http://schemas.microsoft.com/office/drawing/2014/main" id="{65310358-D7DD-4BEF-8A3A-B739390AB3C9}"/>
              </a:ext>
            </a:extLst>
          </p:cNvPr>
          <p:cNvSpPr/>
          <p:nvPr>
            <p:custDataLst>
              <p:tags r:id="rId417"/>
            </p:custDataLst>
          </p:nvPr>
        </p:nvSpPr>
        <p:spPr>
          <a:xfrm>
            <a:off x="104902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49" name="Rectangle 848">
            <a:extLst>
              <a:ext uri="{FF2B5EF4-FFF2-40B4-BE49-F238E27FC236}">
                <a16:creationId xmlns:a16="http://schemas.microsoft.com/office/drawing/2014/main" id="{109784DA-1A3C-4E19-95FA-5AAD01A0E1D3}"/>
              </a:ext>
            </a:extLst>
          </p:cNvPr>
          <p:cNvSpPr/>
          <p:nvPr>
            <p:custDataLst>
              <p:tags r:id="rId418"/>
            </p:custDataLst>
          </p:nvPr>
        </p:nvSpPr>
        <p:spPr>
          <a:xfrm>
            <a:off x="10668000" y="44069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0" name="Rectangle 849">
            <a:extLst>
              <a:ext uri="{FF2B5EF4-FFF2-40B4-BE49-F238E27FC236}">
                <a16:creationId xmlns:a16="http://schemas.microsoft.com/office/drawing/2014/main" id="{38B6C3A8-FFD1-4B50-9472-BF43BFD3A288}"/>
              </a:ext>
            </a:extLst>
          </p:cNvPr>
          <p:cNvSpPr/>
          <p:nvPr>
            <p:custDataLst>
              <p:tags r:id="rId419"/>
            </p:custDataLst>
          </p:nvPr>
        </p:nvSpPr>
        <p:spPr>
          <a:xfrm>
            <a:off x="82677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1" name="Rectangle 850">
            <a:extLst>
              <a:ext uri="{FF2B5EF4-FFF2-40B4-BE49-F238E27FC236}">
                <a16:creationId xmlns:a16="http://schemas.microsoft.com/office/drawing/2014/main" id="{7DDEE814-982E-4AEB-B9EB-3916FCB956BD}"/>
              </a:ext>
            </a:extLst>
          </p:cNvPr>
          <p:cNvSpPr/>
          <p:nvPr>
            <p:custDataLst>
              <p:tags r:id="rId420"/>
            </p:custDataLst>
          </p:nvPr>
        </p:nvSpPr>
        <p:spPr>
          <a:xfrm>
            <a:off x="83566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2" name="Rectangle 851">
            <a:extLst>
              <a:ext uri="{FF2B5EF4-FFF2-40B4-BE49-F238E27FC236}">
                <a16:creationId xmlns:a16="http://schemas.microsoft.com/office/drawing/2014/main" id="{6719DFC9-3124-478B-88EE-6F87987BA61F}"/>
              </a:ext>
            </a:extLst>
          </p:cNvPr>
          <p:cNvSpPr/>
          <p:nvPr>
            <p:custDataLst>
              <p:tags r:id="rId421"/>
            </p:custDataLst>
          </p:nvPr>
        </p:nvSpPr>
        <p:spPr>
          <a:xfrm>
            <a:off x="84455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3" name="Rectangle 852">
            <a:extLst>
              <a:ext uri="{FF2B5EF4-FFF2-40B4-BE49-F238E27FC236}">
                <a16:creationId xmlns:a16="http://schemas.microsoft.com/office/drawing/2014/main" id="{1344BDCE-E9EE-4D05-8917-FA3AB8511739}"/>
              </a:ext>
            </a:extLst>
          </p:cNvPr>
          <p:cNvSpPr/>
          <p:nvPr>
            <p:custDataLst>
              <p:tags r:id="rId422"/>
            </p:custDataLst>
          </p:nvPr>
        </p:nvSpPr>
        <p:spPr>
          <a:xfrm>
            <a:off x="85344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4" name="Rectangle 853">
            <a:extLst>
              <a:ext uri="{FF2B5EF4-FFF2-40B4-BE49-F238E27FC236}">
                <a16:creationId xmlns:a16="http://schemas.microsoft.com/office/drawing/2014/main" id="{07A74CFE-53E2-4868-90C1-69AB153BC359}"/>
              </a:ext>
            </a:extLst>
          </p:cNvPr>
          <p:cNvSpPr/>
          <p:nvPr>
            <p:custDataLst>
              <p:tags r:id="rId423"/>
            </p:custDataLst>
          </p:nvPr>
        </p:nvSpPr>
        <p:spPr>
          <a:xfrm>
            <a:off x="86233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5" name="Rectangle 854">
            <a:extLst>
              <a:ext uri="{FF2B5EF4-FFF2-40B4-BE49-F238E27FC236}">
                <a16:creationId xmlns:a16="http://schemas.microsoft.com/office/drawing/2014/main" id="{9F86E284-FD4C-4BE6-8092-FDC38E67E61E}"/>
              </a:ext>
            </a:extLst>
          </p:cNvPr>
          <p:cNvSpPr/>
          <p:nvPr>
            <p:custDataLst>
              <p:tags r:id="rId424"/>
            </p:custDataLst>
          </p:nvPr>
        </p:nvSpPr>
        <p:spPr>
          <a:xfrm>
            <a:off x="87122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6" name="Rectangle 855">
            <a:extLst>
              <a:ext uri="{FF2B5EF4-FFF2-40B4-BE49-F238E27FC236}">
                <a16:creationId xmlns:a16="http://schemas.microsoft.com/office/drawing/2014/main" id="{EDE31061-69BC-4A04-859F-446AD080FB5D}"/>
              </a:ext>
            </a:extLst>
          </p:cNvPr>
          <p:cNvSpPr/>
          <p:nvPr>
            <p:custDataLst>
              <p:tags r:id="rId425"/>
            </p:custDataLst>
          </p:nvPr>
        </p:nvSpPr>
        <p:spPr>
          <a:xfrm>
            <a:off x="88011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7" name="Rectangle 856">
            <a:extLst>
              <a:ext uri="{FF2B5EF4-FFF2-40B4-BE49-F238E27FC236}">
                <a16:creationId xmlns:a16="http://schemas.microsoft.com/office/drawing/2014/main" id="{F0BCE496-E9FF-4D3F-8F0A-C55A610AB36E}"/>
              </a:ext>
            </a:extLst>
          </p:cNvPr>
          <p:cNvSpPr/>
          <p:nvPr>
            <p:custDataLst>
              <p:tags r:id="rId426"/>
            </p:custDataLst>
          </p:nvPr>
        </p:nvSpPr>
        <p:spPr>
          <a:xfrm>
            <a:off x="89789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8" name="Rectangle 857">
            <a:extLst>
              <a:ext uri="{FF2B5EF4-FFF2-40B4-BE49-F238E27FC236}">
                <a16:creationId xmlns:a16="http://schemas.microsoft.com/office/drawing/2014/main" id="{A18D971A-0F35-4BA4-B6DB-0A333528E8A1}"/>
              </a:ext>
            </a:extLst>
          </p:cNvPr>
          <p:cNvSpPr/>
          <p:nvPr>
            <p:custDataLst>
              <p:tags r:id="rId427"/>
            </p:custDataLst>
          </p:nvPr>
        </p:nvSpPr>
        <p:spPr>
          <a:xfrm>
            <a:off x="92456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59" name="Rectangle 858">
            <a:extLst>
              <a:ext uri="{FF2B5EF4-FFF2-40B4-BE49-F238E27FC236}">
                <a16:creationId xmlns:a16="http://schemas.microsoft.com/office/drawing/2014/main" id="{552E7D3A-6A40-4E77-9524-631385A3932A}"/>
              </a:ext>
            </a:extLst>
          </p:cNvPr>
          <p:cNvSpPr/>
          <p:nvPr>
            <p:custDataLst>
              <p:tags r:id="rId428"/>
            </p:custDataLst>
          </p:nvPr>
        </p:nvSpPr>
        <p:spPr>
          <a:xfrm>
            <a:off x="95123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0" name="Rectangle 859">
            <a:extLst>
              <a:ext uri="{FF2B5EF4-FFF2-40B4-BE49-F238E27FC236}">
                <a16:creationId xmlns:a16="http://schemas.microsoft.com/office/drawing/2014/main" id="{DEC6A19A-6BD5-4992-BB9C-2D2B62CC7F2C}"/>
              </a:ext>
            </a:extLst>
          </p:cNvPr>
          <p:cNvSpPr/>
          <p:nvPr>
            <p:custDataLst>
              <p:tags r:id="rId429"/>
            </p:custDataLst>
          </p:nvPr>
        </p:nvSpPr>
        <p:spPr>
          <a:xfrm>
            <a:off x="96012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1" name="Rectangle 860">
            <a:extLst>
              <a:ext uri="{FF2B5EF4-FFF2-40B4-BE49-F238E27FC236}">
                <a16:creationId xmlns:a16="http://schemas.microsoft.com/office/drawing/2014/main" id="{D36E6376-7C6F-4B17-AE09-B971A01DEE66}"/>
              </a:ext>
            </a:extLst>
          </p:cNvPr>
          <p:cNvSpPr/>
          <p:nvPr>
            <p:custDataLst>
              <p:tags r:id="rId430"/>
            </p:custDataLst>
          </p:nvPr>
        </p:nvSpPr>
        <p:spPr>
          <a:xfrm>
            <a:off x="99568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2" name="Rectangle 861">
            <a:extLst>
              <a:ext uri="{FF2B5EF4-FFF2-40B4-BE49-F238E27FC236}">
                <a16:creationId xmlns:a16="http://schemas.microsoft.com/office/drawing/2014/main" id="{299D6BA1-439E-4D0E-A7C6-5541396AD90A}"/>
              </a:ext>
            </a:extLst>
          </p:cNvPr>
          <p:cNvSpPr/>
          <p:nvPr>
            <p:custDataLst>
              <p:tags r:id="rId431"/>
            </p:custDataLst>
          </p:nvPr>
        </p:nvSpPr>
        <p:spPr>
          <a:xfrm>
            <a:off x="101346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3" name="Rectangle 862">
            <a:extLst>
              <a:ext uri="{FF2B5EF4-FFF2-40B4-BE49-F238E27FC236}">
                <a16:creationId xmlns:a16="http://schemas.microsoft.com/office/drawing/2014/main" id="{1F9910E8-293F-43B8-A2BA-2874786E02CB}"/>
              </a:ext>
            </a:extLst>
          </p:cNvPr>
          <p:cNvSpPr/>
          <p:nvPr>
            <p:custDataLst>
              <p:tags r:id="rId432"/>
            </p:custDataLst>
          </p:nvPr>
        </p:nvSpPr>
        <p:spPr>
          <a:xfrm>
            <a:off x="103124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4" name="Rectangle 863">
            <a:extLst>
              <a:ext uri="{FF2B5EF4-FFF2-40B4-BE49-F238E27FC236}">
                <a16:creationId xmlns:a16="http://schemas.microsoft.com/office/drawing/2014/main" id="{1B1681E9-848A-4B6C-AEF0-5CFC80FFC6BC}"/>
              </a:ext>
            </a:extLst>
          </p:cNvPr>
          <p:cNvSpPr/>
          <p:nvPr>
            <p:custDataLst>
              <p:tags r:id="rId433"/>
            </p:custDataLst>
          </p:nvPr>
        </p:nvSpPr>
        <p:spPr>
          <a:xfrm>
            <a:off x="104013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4F78F932-6753-47AB-8614-C4F71898060C}"/>
              </a:ext>
            </a:extLst>
          </p:cNvPr>
          <p:cNvSpPr/>
          <p:nvPr>
            <p:custDataLst>
              <p:tags r:id="rId434"/>
            </p:custDataLst>
          </p:nvPr>
        </p:nvSpPr>
        <p:spPr>
          <a:xfrm>
            <a:off x="104902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0BB57749-2957-4745-9348-A00CAAB52DF2}"/>
              </a:ext>
            </a:extLst>
          </p:cNvPr>
          <p:cNvSpPr/>
          <p:nvPr>
            <p:custDataLst>
              <p:tags r:id="rId435"/>
            </p:custDataLst>
          </p:nvPr>
        </p:nvSpPr>
        <p:spPr>
          <a:xfrm>
            <a:off x="10579100" y="4495800"/>
            <a:ext cx="88900" cy="88900"/>
          </a:xfrm>
          <a:prstGeom prst="rect">
            <a:avLst/>
          </a:prstGeom>
          <a:solidFill>
            <a:srgbClr val="000000"/>
          </a:solidFill>
          <a:ln w="0" cap="flat" cmpd="sng" algn="ctr">
            <a:solidFill>
              <a:srgbClr val="00000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45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36A-FC4A-2DC0-38D6-D564D8080CD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Does pineapple belong on pizza?</a:t>
            </a:r>
            <a:endParaRPr lang="en-FI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53734B-5B56-444D-8D51-ECFF47FC583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##/##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9DA013-DB04-4A82-9262-CEFD8EB3450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22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Question slide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8AED5D30-09F1-4A25-8460-E8F4E573F05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F72403-8126-4A6D-B5F2-2ADE2444BDE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175674-3EFB-4C01-9200-4A563754C6B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328400" y="5994400"/>
            <a:ext cx="762000" cy="762000"/>
          </a:xfrm>
          <a:prstGeom prst="ellipse">
            <a:avLst/>
          </a:prstGeom>
          <a:solidFill>
            <a:srgbClr val="4472C4">
              <a:alpha val="0"/>
              <a:alpha val="0"/>
              <a:alpha val="0"/>
              <a:alpha val="0"/>
            </a:srgbClr>
          </a:solidFill>
          <a:ln w="12700" cap="flat" cmpd="sng" algn="ctr">
            <a:solidFill>
              <a:srgbClr val="4472C4">
                <a:shade val="15000"/>
                <a:alpha val="0"/>
                <a:alpha val="0"/>
                <a:alpha val="0"/>
                <a:alpha val="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lIns="0" rIns="0" rtlCol="0" anchor="ctr" anchorCtr="1"/>
          <a:lstStyle/>
          <a:p>
            <a:pPr algn="l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E97D5-D03D-4587-BD83-6D8611264814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969000" y="88900"/>
            <a:ext cx="19685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Join at: </a:t>
            </a:r>
            <a:r>
              <a:rPr lang="en-GB" b="1"/>
              <a:t>vevox.app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2F39BF-1BE8-4DF9-9C0C-2AD1EAA36E0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255000" y="101600"/>
            <a:ext cx="1778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ID: </a:t>
            </a:r>
            <a:r>
              <a:rPr lang="en-GB" b="1"/>
              <a:t>196-472-727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A4CBF-6478-4723-96F1-E73723A74EAB}"/>
              </a:ext>
            </a:extLst>
          </p:cNvPr>
          <p:cNvSpPr txBox="1"/>
          <p:nvPr/>
        </p:nvSpPr>
        <p:spPr>
          <a:xfrm>
            <a:off x="1036503" y="1356147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5FB8-CD62-4AA4-B8DA-9241990BEFD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536103" y="1521247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0%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CDD45E-BD09-4B3B-81A7-345B1DEE302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36503" y="1673647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6ED4B5-157B-49DF-B897-B4BCE02A104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36503" y="1673647"/>
            <a:ext cx="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995ECF-0DEF-4A2D-B829-7BECF9D3FCE1}"/>
              </a:ext>
            </a:extLst>
          </p:cNvPr>
          <p:cNvSpPr txBox="1"/>
          <p:nvPr/>
        </p:nvSpPr>
        <p:spPr>
          <a:xfrm>
            <a:off x="1036503" y="1991147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C8667-AB7F-4F0E-9F78-18717E8FBB9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0536103" y="2156247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0%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36684-AE4A-45A3-B5DC-36D0EA4EBEED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036503" y="2308647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0A713BF-4064-491C-A055-82F0767B2A5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36503" y="2308647"/>
            <a:ext cx="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2C6F9-6CAA-46A6-8553-9A10601D0FA1}"/>
              </a:ext>
            </a:extLst>
          </p:cNvPr>
          <p:cNvSpPr txBox="1"/>
          <p:nvPr/>
        </p:nvSpPr>
        <p:spPr>
          <a:xfrm>
            <a:off x="1036503" y="2626147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Unsure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36382A-2854-4E52-BC6D-E41977ED0C5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536103" y="2791247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0%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EC1745-88D8-4A44-800D-FAF5BC9FDB0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036503" y="2943647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8192DA3-3C36-4FAF-8F48-DD470995B9C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036503" y="2943647"/>
            <a:ext cx="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pic>
        <p:nvPicPr>
          <p:cNvPr id="24" name="Picture 23" descr="A pizza with pineapples on it&#10;&#10;Description automatically generated">
            <a:extLst>
              <a:ext uri="{FF2B5EF4-FFF2-40B4-BE49-F238E27FC236}">
                <a16:creationId xmlns:a16="http://schemas.microsoft.com/office/drawing/2014/main" id="{C8FB6D4A-8292-F95F-BE25-288D9CBAAA1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388" y="3429000"/>
            <a:ext cx="6257223" cy="3485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71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B36A-FC4A-2DC0-38D6-D564D8080CD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Does pineapple belong on pizza?</a:t>
            </a:r>
            <a:endParaRPr lang="en-FI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49F2C2-90A5-4EF5-9F01-319F67C4D0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##/##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C39B32-6528-4705-A478-B58A1C5B4D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223500" y="63500"/>
            <a:ext cx="190500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ctr"/>
            <a:r>
              <a:rPr lang="en-GB"/>
              <a:t>Results slide</a:t>
            </a:r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816F6FA3-9EA2-448F-A0A9-9E3DA912217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5100" y="254000"/>
            <a:ext cx="177800" cy="127000"/>
          </a:xfrm>
          <a:prstGeom prst="snip2Same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E1C2B3-FED4-4D47-8353-78BDCDF86D0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90500" y="127000"/>
            <a:ext cx="127000" cy="127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t"/>
          <a:lstStyle/>
          <a:p>
            <a:pPr algn="l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10AF8-200B-4FFF-A004-47BD26A632A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969000" y="88900"/>
            <a:ext cx="19685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Join at: </a:t>
            </a:r>
            <a:r>
              <a:rPr lang="en-GB" b="1"/>
              <a:t>vevox.app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F3D26-E391-4C52-BFBF-2C7EF88526B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255000" y="101600"/>
            <a:ext cx="1778000" cy="3810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ID: </a:t>
            </a:r>
            <a:r>
              <a:rPr lang="en-GB" b="1"/>
              <a:t>196-472-727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26A32B-BB3E-4246-8E34-18B25AA75C30}"/>
              </a:ext>
            </a:extLst>
          </p:cNvPr>
          <p:cNvSpPr txBox="1"/>
          <p:nvPr/>
        </p:nvSpPr>
        <p:spPr>
          <a:xfrm>
            <a:off x="971764" y="1247353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EF499-FA6B-4972-80CE-5235713EF4D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471364" y="1412453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82ED70-8706-4725-9239-040970ECC69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71764" y="1564853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81CED-A2EE-43A9-B214-95CB4D7B02D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71764" y="1564853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41355-8CBF-4C47-A51B-BA97B38C7BAB}"/>
              </a:ext>
            </a:extLst>
          </p:cNvPr>
          <p:cNvSpPr txBox="1"/>
          <p:nvPr/>
        </p:nvSpPr>
        <p:spPr>
          <a:xfrm>
            <a:off x="971764" y="1882353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4F90C-3A7B-45F6-8937-172AD9893B3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0471364" y="2047453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D863E2-AE29-4BD6-AB3F-03ECF9F8DCD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71764" y="2199853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D623E73-5A01-4793-BA98-EAD0DA5F447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71764" y="2199853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EDCEC3-98AF-4701-88F1-3E046DF92607}"/>
              </a:ext>
            </a:extLst>
          </p:cNvPr>
          <p:cNvSpPr txBox="1"/>
          <p:nvPr/>
        </p:nvSpPr>
        <p:spPr>
          <a:xfrm>
            <a:off x="971764" y="2517353"/>
            <a:ext cx="10515600" cy="3175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en-GB"/>
              <a:t>Unsure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6E3D18-AA1A-4C40-AAFE-E0F48EC5F358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0471364" y="2682453"/>
            <a:ext cx="1016000" cy="6350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pPr algn="r"/>
            <a:r>
              <a:rPr lang="en-GB"/>
              <a:t>##.##%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16A558-112E-40D3-8DE5-32EED35E1BD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71764" y="2834853"/>
            <a:ext cx="9499600" cy="317500"/>
          </a:xfrm>
          <a:prstGeom prst="roundRect">
            <a:avLst/>
          </a:prstGeom>
          <a:solidFill>
            <a:srgbClr val="4472C4">
              <a:alpha val="0"/>
            </a:srgbClr>
          </a:solidFill>
          <a:ln w="12700" cap="flat" cmpd="sng" algn="ctr">
            <a:solidFill>
              <a:srgbClr val="808080"/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0"/>
          <a:lstStyle/>
          <a:p>
            <a:pPr algn="l"/>
            <a:endParaRPr lang="en-GB">
              <a:solidFill>
                <a:srgbClr val="0000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6D6914-1CDC-44A0-8317-8D492A35229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71764" y="2834853"/>
            <a:ext cx="63500" cy="317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wrap="none" rIns="0" rtlCol="0" anchor="ctr" anchorCtr="0"/>
          <a:lstStyle/>
          <a:p>
            <a:pPr algn="l"/>
            <a:endParaRPr lang="en-GB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D85674-96A4-49ED-AA1F-BA3DC9047A3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38200" y="5753100"/>
            <a:ext cx="10515600" cy="876300"/>
          </a:xfrm>
          <a:prstGeom prst="rect">
            <a:avLst/>
          </a:prstGeom>
          <a:solidFill>
            <a:srgbClr val="666666">
              <a:alpha val="40000"/>
              <a:alpha val="0"/>
            </a:srgbClr>
          </a:solidFill>
          <a:ln w="12700" cap="flat" cmpd="sng" algn="ctr">
            <a:solidFill>
              <a:srgbClr val="808080">
                <a:alpha val="40000"/>
                <a:alpha val="0"/>
              </a:srgbClr>
            </a:solidFill>
            <a:prstDash val="dash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clip" horzOverflow="clip" rtlCol="0" anchor="ctr" anchorCtr="1"/>
          <a:lstStyle/>
          <a:p>
            <a:pPr algn="l"/>
            <a:endParaRPr lang="en-GB" sz="8000">
              <a:solidFill>
                <a:srgbClr val="FFFFFF"/>
              </a:solidFill>
            </a:endParaRPr>
          </a:p>
        </p:txBody>
      </p:sp>
      <p:pic>
        <p:nvPicPr>
          <p:cNvPr id="3" name="Picture 2" descr="A pizza with pineapples on it&#10;&#10;Description automatically generated">
            <a:extLst>
              <a:ext uri="{FF2B5EF4-FFF2-40B4-BE49-F238E27FC236}">
                <a16:creationId xmlns:a16="http://schemas.microsoft.com/office/drawing/2014/main" id="{5B045684-B981-8CC8-2380-6DAB27A801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388" y="3429000"/>
            <a:ext cx="6257223" cy="3485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948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8A746-05D3-D566-24BC-2E29F238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</a:t>
            </a:fld>
            <a:endParaRPr lang="en-GB" dirty="0"/>
          </a:p>
        </p:txBody>
      </p:sp>
      <p:pic>
        <p:nvPicPr>
          <p:cNvPr id="4" name="Picture 3" descr="Poster for Politics 'Food for thought' event. on the topic of 'Can Trump be a democratic leader?' being held at 12.15pm Wednesday 6th March, Henry Daysh 4th Floor">
            <a:extLst>
              <a:ext uri="{FF2B5EF4-FFF2-40B4-BE49-F238E27FC236}">
                <a16:creationId xmlns:a16="http://schemas.microsoft.com/office/drawing/2014/main" id="{FB998A2D-A9D9-57D9-EEFA-5CB8588DE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918"/>
            <a:ext cx="12222001" cy="687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12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F50F67-D460-3488-DF2D-E2F1F311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20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BC824-1AD1-4F82-63C7-8EEE40BC0EB7}"/>
              </a:ext>
            </a:extLst>
          </p:cNvPr>
          <p:cNvSpPr txBox="1"/>
          <p:nvPr/>
        </p:nvSpPr>
        <p:spPr>
          <a:xfrm>
            <a:off x="450391" y="707290"/>
            <a:ext cx="944898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Gill Sans MT" panose="020B0502020104020203" pitchFamily="34" charset="0"/>
              </a:rPr>
              <a:t>UK Census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MT" panose="020B0502020104020203" pitchFamily="34" charset="0"/>
              </a:rPr>
              <a:t>Every 10 years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MT" panose="020B0502020104020203" pitchFamily="34" charset="0"/>
              </a:rPr>
              <a:t>Cost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latin typeface="Gill Sans MT" panose="020B0502020104020203" pitchFamily="34" charset="0"/>
              </a:rPr>
              <a:t>Planning &amp; organisation</a:t>
            </a:r>
          </a:p>
          <a:p>
            <a:endParaRPr lang="en-GB" sz="3600" dirty="0">
              <a:latin typeface="Gill Sans MT" panose="020B05020201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Gill Sans MT" panose="020B05020201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Gill Sans MT" panose="020B05020201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Gill Sans MT" panose="020B05020201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Gill Sans MT" panose="020B0502020104020203" pitchFamily="34" charset="0"/>
            </a:endParaRPr>
          </a:p>
          <a:p>
            <a:r>
              <a:rPr lang="en-GB" sz="3600" dirty="0">
                <a:latin typeface="Gill Sans MT" panose="020B0502020104020203" pitchFamily="34" charset="0"/>
              </a:rPr>
              <a:t>2021 UK Census costs: £900 million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>
              <a:latin typeface="Gill Sans MT" panose="020B0502020104020203" pitchFamily="34" charset="0"/>
            </a:endParaRPr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40EF7A11-8369-BBAB-AFF6-2509C026E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05" y="503254"/>
            <a:ext cx="5516804" cy="5257915"/>
          </a:xfrm>
          <a:prstGeom prst="rect">
            <a:avLst/>
          </a:prstGeom>
        </p:spPr>
      </p:pic>
      <p:pic>
        <p:nvPicPr>
          <p:cNvPr id="8" name="Picture 7" descr="A purple and white logo&#10;&#10;Description automatically generated">
            <a:extLst>
              <a:ext uri="{FF2B5EF4-FFF2-40B4-BE49-F238E27FC236}">
                <a16:creationId xmlns:a16="http://schemas.microsoft.com/office/drawing/2014/main" id="{A07256FC-7507-3F22-E9C0-BEFC41D4F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91" y="3892777"/>
            <a:ext cx="3500225" cy="146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9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DFC9C-BDC4-C670-9356-6958BC74B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38E9DE-9FAD-992C-AE47-9082C0382C00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7C430-A6B8-C18E-98A8-595B75B5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to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BC20E-4AC7-EBF0-1440-5B0D72BF9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89" y="1806717"/>
            <a:ext cx="10031858" cy="4351338"/>
          </a:xfrm>
        </p:spPr>
        <p:txBody>
          <a:bodyPr>
            <a:normAutofit/>
          </a:bodyPr>
          <a:lstStyle/>
          <a:p>
            <a:r>
              <a:rPr lang="en-GB" dirty="0"/>
              <a:t>Alternatives to asking the full population</a:t>
            </a:r>
          </a:p>
          <a:p>
            <a:endParaRPr lang="en-GB" dirty="0"/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Probability (random) sampling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Non-probability (non-random) sampling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83073-F550-422D-9F18-0C508B9A1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67258-AA76-6914-76B6-751966D7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691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ampling Methods | Types and Techniques Explained">
            <a:extLst>
              <a:ext uri="{FF2B5EF4-FFF2-40B4-BE49-F238E27FC236}">
                <a16:creationId xmlns:a16="http://schemas.microsoft.com/office/drawing/2014/main" id="{CA8C9A4D-C238-E460-5E21-00DE9FA1D94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t="2429" r="51629" b="52989"/>
          <a:stretch/>
        </p:blipFill>
        <p:spPr bwMode="auto">
          <a:xfrm>
            <a:off x="5137518" y="1283099"/>
            <a:ext cx="3395380" cy="27659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1885695"/>
            <a:ext cx="4174303" cy="4326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Sampling types: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Simple random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Systematic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Stratified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Cluster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22</a:t>
            </a:fld>
            <a:endParaRPr lang="en-GB" dirty="0"/>
          </a:p>
        </p:txBody>
      </p:sp>
      <p:pic>
        <p:nvPicPr>
          <p:cNvPr id="7" name="Picture 6" descr="Sampling Methods | Types and Techniques Explained">
            <a:extLst>
              <a:ext uri="{FF2B5EF4-FFF2-40B4-BE49-F238E27FC236}">
                <a16:creationId xmlns:a16="http://schemas.microsoft.com/office/drawing/2014/main" id="{5B6C4602-BECB-38A5-2D84-097E7543FC9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 t="51785" r="54588" b="10282"/>
          <a:stretch/>
        </p:blipFill>
        <p:spPr bwMode="auto">
          <a:xfrm>
            <a:off x="5180531" y="3861453"/>
            <a:ext cx="3072650" cy="251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ampling Methods | Types and Techniques Explained">
            <a:extLst>
              <a:ext uri="{FF2B5EF4-FFF2-40B4-BE49-F238E27FC236}">
                <a16:creationId xmlns:a16="http://schemas.microsoft.com/office/drawing/2014/main" id="{57024EB7-3A40-CF07-3635-422E23A5747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8" t="3236" r="9372" b="51660"/>
          <a:stretch/>
        </p:blipFill>
        <p:spPr bwMode="auto">
          <a:xfrm>
            <a:off x="8807917" y="1318273"/>
            <a:ext cx="2558674" cy="264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ampling Methods | Types and Techniques Explained">
            <a:extLst>
              <a:ext uri="{FF2B5EF4-FFF2-40B4-BE49-F238E27FC236}">
                <a16:creationId xmlns:a16="http://schemas.microsoft.com/office/drawing/2014/main" id="{3E4AA6F7-CA87-FED6-025E-A9A3A2EF110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5" t="52121" r="3442" b="4782"/>
          <a:stretch/>
        </p:blipFill>
        <p:spPr bwMode="auto">
          <a:xfrm>
            <a:off x="8575911" y="3861453"/>
            <a:ext cx="3108511" cy="266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49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88355"/>
            <a:ext cx="7082550" cy="3556311"/>
          </a:xfrm>
        </p:spPr>
        <p:txBody>
          <a:bodyPr>
            <a:normAutofit/>
          </a:bodyPr>
          <a:lstStyle/>
          <a:p>
            <a:r>
              <a:rPr lang="en-GB" sz="2800" dirty="0"/>
              <a:t>Assign numbers to full population, then draw numbers randomly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All members of population have a known, equal, non-zero change of selection</a:t>
            </a:r>
          </a:p>
          <a:p>
            <a:r>
              <a:rPr lang="en-GB" sz="2800" dirty="0"/>
              <a:t>May omit or underrepresent certain groups</a:t>
            </a:r>
          </a:p>
          <a:p>
            <a:endParaRPr lang="en-GB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23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ABB3B-C672-E7EB-EE17-2AF01A512961}"/>
              </a:ext>
            </a:extLst>
          </p:cNvPr>
          <p:cNvSpPr txBox="1">
            <a:spLocks/>
          </p:cNvSpPr>
          <p:nvPr/>
        </p:nvSpPr>
        <p:spPr>
          <a:xfrm>
            <a:off x="394321" y="1427330"/>
            <a:ext cx="6922295" cy="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Simple random sampling</a:t>
            </a:r>
          </a:p>
        </p:txBody>
      </p:sp>
      <p:pic>
        <p:nvPicPr>
          <p:cNvPr id="8" name="Picture 7" descr="Sampling Methods | Types and Techniques Explained">
            <a:extLst>
              <a:ext uri="{FF2B5EF4-FFF2-40B4-BE49-F238E27FC236}">
                <a16:creationId xmlns:a16="http://schemas.microsoft.com/office/drawing/2014/main" id="{7E2FBA8A-95ED-1D29-F0E4-3A4A6C3F5AD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t="2429" r="51629" b="52989"/>
          <a:stretch/>
        </p:blipFill>
        <p:spPr bwMode="auto">
          <a:xfrm>
            <a:off x="7664603" y="2072638"/>
            <a:ext cx="4996296" cy="3819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436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27A9C-03E2-FD4F-6027-31BCA2CC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7CFA2-23D3-8878-F6FD-ADE071675298}"/>
              </a:ext>
            </a:extLst>
          </p:cNvPr>
          <p:cNvSpPr txBox="1"/>
          <p:nvPr/>
        </p:nvSpPr>
        <p:spPr>
          <a:xfrm>
            <a:off x="195397" y="515566"/>
            <a:ext cx="118377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latin typeface="Gill Sans MT" panose="020B0502020104020203" pitchFamily="34" charset="0"/>
              </a:rPr>
              <a:t>Examples</a:t>
            </a:r>
          </a:p>
          <a:p>
            <a:r>
              <a:rPr lang="en-GB" sz="3600" dirty="0">
                <a:latin typeface="Gill Sans MT" panose="020B0502020104020203" pitchFamily="34" charset="0"/>
              </a:rPr>
              <a:t>National lottery				Drawing names from a hat</a:t>
            </a:r>
          </a:p>
        </p:txBody>
      </p:sp>
      <p:pic>
        <p:nvPicPr>
          <p:cNvPr id="6" name="Picture 5" descr="A hat with name tags&#10;&#10;Description automatically generated">
            <a:extLst>
              <a:ext uri="{FF2B5EF4-FFF2-40B4-BE49-F238E27FC236}">
                <a16:creationId xmlns:a16="http://schemas.microsoft.com/office/drawing/2014/main" id="{5198807A-4E5A-E190-F1C3-5602527F5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127" y="2244938"/>
            <a:ext cx="5494496" cy="3764606"/>
          </a:xfrm>
          <a:prstGeom prst="rect">
            <a:avLst/>
          </a:prstGeom>
        </p:spPr>
      </p:pic>
      <p:pic>
        <p:nvPicPr>
          <p:cNvPr id="8" name="Picture 7" descr="A pile of colorful balls with numbers&#10;&#10;Description automatically generated">
            <a:extLst>
              <a:ext uri="{FF2B5EF4-FFF2-40B4-BE49-F238E27FC236}">
                <a16:creationId xmlns:a16="http://schemas.microsoft.com/office/drawing/2014/main" id="{B120455E-E0E4-1128-5E68-B75F0F7C5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97" y="1986194"/>
            <a:ext cx="5737875" cy="428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8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88355"/>
            <a:ext cx="6213272" cy="3556311"/>
          </a:xfrm>
        </p:spPr>
        <p:txBody>
          <a:bodyPr>
            <a:normAutofit/>
          </a:bodyPr>
          <a:lstStyle/>
          <a:p>
            <a:r>
              <a:rPr lang="en-GB" sz="2800" dirty="0"/>
              <a:t>Skip interval used </a:t>
            </a:r>
          </a:p>
          <a:p>
            <a:r>
              <a:rPr lang="en-GB" sz="2800" dirty="0"/>
              <a:t>Start at random point in list, then select every ‘X’ unit to include in sample</a:t>
            </a:r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Need to be aware of any patterns in list ordering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25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ABB3B-C672-E7EB-EE17-2AF01A512961}"/>
              </a:ext>
            </a:extLst>
          </p:cNvPr>
          <p:cNvSpPr txBox="1">
            <a:spLocks/>
          </p:cNvSpPr>
          <p:nvPr/>
        </p:nvSpPr>
        <p:spPr>
          <a:xfrm>
            <a:off x="394321" y="1427330"/>
            <a:ext cx="6922295" cy="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Systematic sampling</a:t>
            </a:r>
          </a:p>
        </p:txBody>
      </p:sp>
      <p:pic>
        <p:nvPicPr>
          <p:cNvPr id="8" name="Picture 7" descr="Sampling Methods | Types and Techniques Explained">
            <a:extLst>
              <a:ext uri="{FF2B5EF4-FFF2-40B4-BE49-F238E27FC236}">
                <a16:creationId xmlns:a16="http://schemas.microsoft.com/office/drawing/2014/main" id="{48F75FD6-10B3-3624-B0CD-DCC24A3F2A1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8" t="3236" r="9372" b="51660"/>
          <a:stretch/>
        </p:blipFill>
        <p:spPr bwMode="auto">
          <a:xfrm>
            <a:off x="8330119" y="1935882"/>
            <a:ext cx="3861881" cy="4108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732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88355"/>
            <a:ext cx="7178824" cy="3556311"/>
          </a:xfrm>
        </p:spPr>
        <p:txBody>
          <a:bodyPr>
            <a:normAutofit/>
          </a:bodyPr>
          <a:lstStyle/>
          <a:p>
            <a:r>
              <a:rPr lang="en-GB" sz="2800" dirty="0"/>
              <a:t>Used to try and be more representative across certain features</a:t>
            </a:r>
          </a:p>
          <a:p>
            <a:endParaRPr lang="en-GB" sz="2800" dirty="0"/>
          </a:p>
          <a:p>
            <a:r>
              <a:rPr lang="en-GB" sz="2800" dirty="0"/>
              <a:t>Divide population into groups</a:t>
            </a:r>
          </a:p>
          <a:p>
            <a:r>
              <a:rPr lang="en-GB" sz="2800" dirty="0"/>
              <a:t>Then use other sampling approach</a:t>
            </a:r>
          </a:p>
          <a:p>
            <a:endParaRPr lang="en-GB" sz="2800" dirty="0"/>
          </a:p>
          <a:p>
            <a:r>
              <a:rPr lang="en-GB" sz="2800" dirty="0"/>
              <a:t>Sampling frame must have info on strata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26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ABB3B-C672-E7EB-EE17-2AF01A512961}"/>
              </a:ext>
            </a:extLst>
          </p:cNvPr>
          <p:cNvSpPr txBox="1">
            <a:spLocks/>
          </p:cNvSpPr>
          <p:nvPr/>
        </p:nvSpPr>
        <p:spPr>
          <a:xfrm>
            <a:off x="394321" y="1427330"/>
            <a:ext cx="6922295" cy="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Stratified sampling</a:t>
            </a:r>
          </a:p>
        </p:txBody>
      </p:sp>
      <p:pic>
        <p:nvPicPr>
          <p:cNvPr id="8" name="Picture 7" descr="Sampling Methods | Types and Techniques Explained">
            <a:extLst>
              <a:ext uri="{FF2B5EF4-FFF2-40B4-BE49-F238E27FC236}">
                <a16:creationId xmlns:a16="http://schemas.microsoft.com/office/drawing/2014/main" id="{3D564070-B5E9-00D8-69F8-B3C59063084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 t="51785" r="54588" b="10282"/>
          <a:stretch/>
        </p:blipFill>
        <p:spPr bwMode="auto">
          <a:xfrm>
            <a:off x="7548663" y="2169547"/>
            <a:ext cx="4780768" cy="3706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570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88355"/>
            <a:ext cx="10515600" cy="3556311"/>
          </a:xfrm>
        </p:spPr>
        <p:txBody>
          <a:bodyPr>
            <a:normAutofit/>
          </a:bodyPr>
          <a:lstStyle/>
          <a:p>
            <a:r>
              <a:rPr lang="en-GB" sz="2800" dirty="0"/>
              <a:t>Population divided into clusters</a:t>
            </a:r>
          </a:p>
          <a:p>
            <a:r>
              <a:rPr lang="en-GB" sz="2800" dirty="0"/>
              <a:t>Randomly select clusters</a:t>
            </a:r>
          </a:p>
          <a:p>
            <a:r>
              <a:rPr lang="en-GB" sz="2800" dirty="0"/>
              <a:t>Then sample units from selected clusters</a:t>
            </a:r>
          </a:p>
          <a:p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Can reduce costs of data collection</a:t>
            </a:r>
          </a:p>
          <a:p>
            <a:r>
              <a:rPr lang="en-GB" sz="2800" dirty="0"/>
              <a:t>Potentially increases sampling error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27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ABB3B-C672-E7EB-EE17-2AF01A512961}"/>
              </a:ext>
            </a:extLst>
          </p:cNvPr>
          <p:cNvSpPr txBox="1">
            <a:spLocks/>
          </p:cNvSpPr>
          <p:nvPr/>
        </p:nvSpPr>
        <p:spPr>
          <a:xfrm>
            <a:off x="394321" y="1427330"/>
            <a:ext cx="6922295" cy="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Cluster sampling</a:t>
            </a:r>
          </a:p>
        </p:txBody>
      </p:sp>
      <p:pic>
        <p:nvPicPr>
          <p:cNvPr id="8" name="Picture 7" descr="Sampling Methods | Types and Techniques Explained">
            <a:extLst>
              <a:ext uri="{FF2B5EF4-FFF2-40B4-BE49-F238E27FC236}">
                <a16:creationId xmlns:a16="http://schemas.microsoft.com/office/drawing/2014/main" id="{5ABDA4DB-72DC-99B9-13FC-852FBE6C095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5" t="52121" r="3442" b="4782"/>
          <a:stretch/>
        </p:blipFill>
        <p:spPr bwMode="auto">
          <a:xfrm>
            <a:off x="7316616" y="1909649"/>
            <a:ext cx="4736867" cy="3791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65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6DDB8-FCFC-C887-440F-2027F9F58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777BE5-0A74-AC2E-2067-15E2456DA94B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4A3BF-9B2A-42DD-1C48-00A39B1A1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97939-5430-5FAC-C86F-18D08638F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42" y="1486578"/>
            <a:ext cx="12014343" cy="2294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For the following research question:</a:t>
            </a:r>
          </a:p>
          <a:p>
            <a:r>
              <a:rPr lang="en-US" sz="3600" dirty="0"/>
              <a:t>What do you think the target population would be?</a:t>
            </a:r>
          </a:p>
          <a:p>
            <a:r>
              <a:rPr lang="en-US" sz="3600" dirty="0"/>
              <a:t>What type of sampling do think would be most appropriate?</a:t>
            </a:r>
            <a:endParaRPr lang="en-GB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5D96-5E79-5374-8BA0-F9B33854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28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491D85-D118-E0ED-B539-33FBEE52CA4C}"/>
              </a:ext>
            </a:extLst>
          </p:cNvPr>
          <p:cNvSpPr txBox="1">
            <a:spLocks/>
          </p:cNvSpPr>
          <p:nvPr/>
        </p:nvSpPr>
        <p:spPr>
          <a:xfrm>
            <a:off x="1384667" y="4224266"/>
            <a:ext cx="10101840" cy="229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RQ1:  </a:t>
            </a:r>
            <a:r>
              <a:rPr lang="en-US" sz="3200" b="1" dirty="0"/>
              <a:t>Are citizens from rural or urban areas more likely to vote for the Green party in Scottish Parliamentary elections?</a:t>
            </a:r>
            <a:endParaRPr lang="en-GB" sz="32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98D080-F5A5-4F7A-5F00-E83AE123209F}"/>
              </a:ext>
            </a:extLst>
          </p:cNvPr>
          <p:cNvSpPr txBox="1">
            <a:spLocks/>
          </p:cNvSpPr>
          <p:nvPr/>
        </p:nvSpPr>
        <p:spPr>
          <a:xfrm>
            <a:off x="3070025" y="6083520"/>
            <a:ext cx="10101840" cy="229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Simple, systematic, stratified, cluster</a:t>
            </a:r>
          </a:p>
        </p:txBody>
      </p:sp>
    </p:spTree>
    <p:extLst>
      <p:ext uri="{BB962C8B-B14F-4D97-AF65-F5344CB8AC3E}">
        <p14:creationId xmlns:p14="http://schemas.microsoft.com/office/powerpoint/2010/main" val="2299833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Sampling types:</a:t>
            </a:r>
          </a:p>
          <a:p>
            <a:r>
              <a:rPr lang="en-GB" dirty="0"/>
              <a:t>Quota</a:t>
            </a:r>
          </a:p>
          <a:p>
            <a:r>
              <a:rPr lang="en-GB" dirty="0"/>
              <a:t>Snowball</a:t>
            </a:r>
          </a:p>
          <a:p>
            <a:r>
              <a:rPr lang="en-GB" dirty="0"/>
              <a:t>Purposive</a:t>
            </a:r>
          </a:p>
          <a:p>
            <a:r>
              <a:rPr lang="en-GB" dirty="0"/>
              <a:t>Convenience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29</a:t>
            </a:fld>
            <a:endParaRPr lang="en-GB" dirty="0"/>
          </a:p>
        </p:txBody>
      </p:sp>
      <p:pic>
        <p:nvPicPr>
          <p:cNvPr id="8" name="Picture 7" descr="A group of people with a group of people&#10;&#10;Description automatically generated">
            <a:extLst>
              <a:ext uri="{FF2B5EF4-FFF2-40B4-BE49-F238E27FC236}">
                <a16:creationId xmlns:a16="http://schemas.microsoft.com/office/drawing/2014/main" id="{12775E7D-0885-65D4-0F07-126174D22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02" y="4071889"/>
            <a:ext cx="2731709" cy="2579947"/>
          </a:xfrm>
          <a:prstGeom prst="rect">
            <a:avLst/>
          </a:prstGeom>
        </p:spPr>
      </p:pic>
      <p:pic>
        <p:nvPicPr>
          <p:cNvPr id="10" name="Picture 9" descr="A diagram of a person with different colored figures&#10;&#10;Description automatically generated">
            <a:extLst>
              <a:ext uri="{FF2B5EF4-FFF2-40B4-BE49-F238E27FC236}">
                <a16:creationId xmlns:a16="http://schemas.microsoft.com/office/drawing/2014/main" id="{AD5C5AD6-9B98-2DA4-3E26-92B1BFF43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56" y="4130571"/>
            <a:ext cx="2836623" cy="2598028"/>
          </a:xfrm>
          <a:prstGeom prst="rect">
            <a:avLst/>
          </a:prstGeom>
        </p:spPr>
      </p:pic>
      <p:pic>
        <p:nvPicPr>
          <p:cNvPr id="12" name="Picture 11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0212E254-8E72-599E-60AC-D91F4D657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22" y="1352100"/>
            <a:ext cx="2731709" cy="2552847"/>
          </a:xfrm>
          <a:prstGeom prst="rect">
            <a:avLst/>
          </a:prstGeom>
        </p:spPr>
      </p:pic>
      <p:pic>
        <p:nvPicPr>
          <p:cNvPr id="14" name="Picture 13" descr="A diagram of a snowball sample&#10;&#10;Description automatically generated">
            <a:extLst>
              <a:ext uri="{FF2B5EF4-FFF2-40B4-BE49-F238E27FC236}">
                <a16:creationId xmlns:a16="http://schemas.microsoft.com/office/drawing/2014/main" id="{4DC3C6DB-C56A-EE48-ED95-BAE54EF9F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17" y="1356964"/>
            <a:ext cx="3047391" cy="26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29ED-A900-4F1F-CE76-D4CD7E8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AEB9-DDBA-50B4-DF19-D6666442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606" y="1574287"/>
            <a:ext cx="10432788" cy="4789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Last week</a:t>
            </a:r>
          </a:p>
          <a:p>
            <a:r>
              <a:rPr lang="en-GB" dirty="0"/>
              <a:t>What are surveys and what are they used for?</a:t>
            </a:r>
          </a:p>
          <a:p>
            <a:r>
              <a:rPr lang="en-GB" dirty="0"/>
              <a:t>Variables and measurement</a:t>
            </a:r>
          </a:p>
          <a:p>
            <a:r>
              <a:rPr lang="en-GB" dirty="0"/>
              <a:t>Designing surveys</a:t>
            </a:r>
          </a:p>
          <a:p>
            <a:r>
              <a:rPr lang="en-GB" dirty="0"/>
              <a:t>Question design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EE27-F855-91BF-C90B-B9AE6E8B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W5 – Surveys 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3363A-9297-622C-BDB2-C0D07106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F2393-2847-4B83-196D-61682F32BA25}"/>
              </a:ext>
            </a:extLst>
          </p:cNvPr>
          <p:cNvSpPr txBox="1"/>
          <p:nvPr/>
        </p:nvSpPr>
        <p:spPr>
          <a:xfrm>
            <a:off x="879606" y="5390209"/>
            <a:ext cx="620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E13C2B"/>
                </a:solidFill>
              </a:rPr>
              <a:t>Assessment 1 preparation</a:t>
            </a:r>
          </a:p>
        </p:txBody>
      </p:sp>
    </p:spTree>
    <p:extLst>
      <p:ext uri="{BB962C8B-B14F-4D97-AF65-F5344CB8AC3E}">
        <p14:creationId xmlns:p14="http://schemas.microsoft.com/office/powerpoint/2010/main" val="4230813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88355"/>
            <a:ext cx="7044400" cy="355631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Recruit certain number of respondents from specific groups</a:t>
            </a:r>
          </a:p>
          <a:p>
            <a:endParaRPr lang="en-GB" dirty="0"/>
          </a:p>
          <a:p>
            <a:r>
              <a:rPr lang="en-US" dirty="0"/>
              <a:t>S</a:t>
            </a:r>
            <a:r>
              <a:rPr lang="en-GB" dirty="0"/>
              <a:t>elect sub-groups of interest</a:t>
            </a:r>
          </a:p>
          <a:p>
            <a:r>
              <a:rPr lang="en-GB" dirty="0"/>
              <a:t>Decide on quota numbers</a:t>
            </a:r>
          </a:p>
          <a:p>
            <a:r>
              <a:rPr lang="en-GB" dirty="0"/>
              <a:t>Recruit participants until quota reached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30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ABB3B-C672-E7EB-EE17-2AF01A512961}"/>
              </a:ext>
            </a:extLst>
          </p:cNvPr>
          <p:cNvSpPr txBox="1">
            <a:spLocks/>
          </p:cNvSpPr>
          <p:nvPr/>
        </p:nvSpPr>
        <p:spPr>
          <a:xfrm>
            <a:off x="394321" y="1427330"/>
            <a:ext cx="6922295" cy="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Quota sampling</a:t>
            </a:r>
          </a:p>
        </p:txBody>
      </p:sp>
      <p:pic>
        <p:nvPicPr>
          <p:cNvPr id="8" name="Picture 7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DDB7574B-8308-30A5-6C74-1A151A9A3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427" y="2169547"/>
            <a:ext cx="3869846" cy="361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72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88355"/>
            <a:ext cx="6634512" cy="3556311"/>
          </a:xfrm>
        </p:spPr>
        <p:txBody>
          <a:bodyPr>
            <a:normAutofit lnSpcReduction="10000"/>
          </a:bodyPr>
          <a:lstStyle/>
          <a:p>
            <a:r>
              <a:rPr lang="en-GB" sz="3600" dirty="0"/>
              <a:t>Recruit initial respondent based on relevant criteria</a:t>
            </a:r>
          </a:p>
          <a:p>
            <a:r>
              <a:rPr lang="en-GB" sz="3600" dirty="0"/>
              <a:t>Respondent suggests other people to be surveyed</a:t>
            </a:r>
          </a:p>
          <a:p>
            <a:endParaRPr lang="en-GB" sz="3600" dirty="0"/>
          </a:p>
          <a:p>
            <a:r>
              <a:rPr lang="en-GB" sz="3600" dirty="0"/>
              <a:t>Often used for hard to reach populations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31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ABB3B-C672-E7EB-EE17-2AF01A512961}"/>
              </a:ext>
            </a:extLst>
          </p:cNvPr>
          <p:cNvSpPr txBox="1">
            <a:spLocks/>
          </p:cNvSpPr>
          <p:nvPr/>
        </p:nvSpPr>
        <p:spPr>
          <a:xfrm>
            <a:off x="394321" y="1427330"/>
            <a:ext cx="6922295" cy="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Snowball sampling</a:t>
            </a:r>
          </a:p>
        </p:txBody>
      </p:sp>
      <p:pic>
        <p:nvPicPr>
          <p:cNvPr id="8" name="Picture 7" descr="A diagram of a snowball sample&#10;&#10;Description automatically generated">
            <a:extLst>
              <a:ext uri="{FF2B5EF4-FFF2-40B4-BE49-F238E27FC236}">
                <a16:creationId xmlns:a16="http://schemas.microsoft.com/office/drawing/2014/main" id="{A543AC1A-3DF4-18B1-F65E-BD33FDF21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580" y="2540213"/>
            <a:ext cx="4038411" cy="34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51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88355"/>
            <a:ext cx="6583142" cy="3556311"/>
          </a:xfrm>
        </p:spPr>
        <p:txBody>
          <a:bodyPr>
            <a:normAutofit/>
          </a:bodyPr>
          <a:lstStyle/>
          <a:p>
            <a:r>
              <a:rPr lang="en-GB" sz="3600" dirty="0"/>
              <a:t>Use own judgement</a:t>
            </a:r>
          </a:p>
          <a:p>
            <a:r>
              <a:rPr lang="en-GB" sz="3600" dirty="0"/>
              <a:t>Select units you think are typical or representative of the target population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32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ABB3B-C672-E7EB-EE17-2AF01A512961}"/>
              </a:ext>
            </a:extLst>
          </p:cNvPr>
          <p:cNvSpPr txBox="1">
            <a:spLocks/>
          </p:cNvSpPr>
          <p:nvPr/>
        </p:nvSpPr>
        <p:spPr>
          <a:xfrm>
            <a:off x="394321" y="1427330"/>
            <a:ext cx="6922295" cy="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Purposive sampling</a:t>
            </a:r>
          </a:p>
        </p:txBody>
      </p:sp>
      <p:pic>
        <p:nvPicPr>
          <p:cNvPr id="8" name="Picture 7" descr="A diagram of a person with different colored figures&#10;&#10;Description automatically generated">
            <a:extLst>
              <a:ext uri="{FF2B5EF4-FFF2-40B4-BE49-F238E27FC236}">
                <a16:creationId xmlns:a16="http://schemas.microsoft.com/office/drawing/2014/main" id="{A7AF51F7-4AB9-EA76-226B-DE0B3126E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48" y="2222688"/>
            <a:ext cx="4172977" cy="38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36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Non-probability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88355"/>
            <a:ext cx="6028337" cy="3556311"/>
          </a:xfrm>
        </p:spPr>
        <p:txBody>
          <a:bodyPr>
            <a:normAutofit/>
          </a:bodyPr>
          <a:lstStyle/>
          <a:p>
            <a:r>
              <a:rPr lang="en-GB" sz="3600" dirty="0"/>
              <a:t>Include units who are the easiest to reach</a:t>
            </a:r>
          </a:p>
          <a:p>
            <a:r>
              <a:rPr lang="en-GB" sz="3600" dirty="0"/>
              <a:t>Availability and willingness to participate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33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ABB3B-C672-E7EB-EE17-2AF01A512961}"/>
              </a:ext>
            </a:extLst>
          </p:cNvPr>
          <p:cNvSpPr txBox="1">
            <a:spLocks/>
          </p:cNvSpPr>
          <p:nvPr/>
        </p:nvSpPr>
        <p:spPr>
          <a:xfrm>
            <a:off x="394321" y="1427330"/>
            <a:ext cx="6922295" cy="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400" b="1" dirty="0"/>
              <a:t>Convenience sampling</a:t>
            </a:r>
          </a:p>
        </p:txBody>
      </p:sp>
      <p:pic>
        <p:nvPicPr>
          <p:cNvPr id="8" name="Picture 7" descr="A group of people with a group of people&#10;&#10;Description automatically generated">
            <a:extLst>
              <a:ext uri="{FF2B5EF4-FFF2-40B4-BE49-F238E27FC236}">
                <a16:creationId xmlns:a16="http://schemas.microsoft.com/office/drawing/2014/main" id="{5B85E65E-17E6-5ADA-79A7-FED937D1A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98" y="2235070"/>
            <a:ext cx="3704476" cy="34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1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464EB-37A9-4416-C513-42E3C263C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34</a:t>
            </a:fld>
            <a:endParaRPr lang="en-GB" dirty="0"/>
          </a:p>
        </p:txBody>
      </p:sp>
      <p:pic>
        <p:nvPicPr>
          <p:cNvPr id="4" name="Picture 3" descr="Cartoon of a presenter proudly showing a bar char that 99% of people who answered their survey responded &quot;Yes&quot; to the question: &quot;Do you love responding to surveys?&quot;">
            <a:extLst>
              <a:ext uri="{FF2B5EF4-FFF2-40B4-BE49-F238E27FC236}">
                <a16:creationId xmlns:a16="http://schemas.microsoft.com/office/drawing/2014/main" id="{A5BB3787-D201-6176-56DF-0980801ED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37" y="230420"/>
            <a:ext cx="7470021" cy="6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34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C8BB5-FCA5-BF02-75E8-8ED12372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E818BA-5A83-895F-AA8E-38B80E078B0E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5CA36-7630-68AC-55F5-A62C9B55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880AE-59BD-4ED7-3CBA-E230F2715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42" y="1486578"/>
            <a:ext cx="12014343" cy="2294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For the following research question:</a:t>
            </a:r>
          </a:p>
          <a:p>
            <a:r>
              <a:rPr lang="en-US" sz="3600" dirty="0"/>
              <a:t>What do you think the target population would be?</a:t>
            </a:r>
          </a:p>
          <a:p>
            <a:r>
              <a:rPr lang="en-US" sz="3600" dirty="0"/>
              <a:t>What type of sampling do think would be most appropriate?</a:t>
            </a:r>
            <a:endParaRPr lang="en-GB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2B488-0C2A-72EF-6C78-0C3E4976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35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A87BA9-FEC1-C3E6-E9AA-F2B4F85598C4}"/>
              </a:ext>
            </a:extLst>
          </p:cNvPr>
          <p:cNvSpPr txBox="1">
            <a:spLocks/>
          </p:cNvSpPr>
          <p:nvPr/>
        </p:nvSpPr>
        <p:spPr>
          <a:xfrm>
            <a:off x="1836731" y="4251724"/>
            <a:ext cx="9024564" cy="229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RQ2:  </a:t>
            </a:r>
            <a:r>
              <a:rPr lang="en-US" sz="3600" b="1" dirty="0"/>
              <a:t>What motivates people to take part in protests in authoritarian states?</a:t>
            </a:r>
            <a:endParaRPr lang="en-GB" sz="36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1BB882-0393-0A6C-BCEB-D4996396CE85}"/>
              </a:ext>
            </a:extLst>
          </p:cNvPr>
          <p:cNvSpPr txBox="1">
            <a:spLocks/>
          </p:cNvSpPr>
          <p:nvPr/>
        </p:nvSpPr>
        <p:spPr>
          <a:xfrm>
            <a:off x="2690646" y="5710844"/>
            <a:ext cx="10101840" cy="2294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Simple, systematic, stratified, cluster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800" dirty="0"/>
              <a:t>Quota, snowball, purposive, convenience</a:t>
            </a:r>
          </a:p>
        </p:txBody>
      </p:sp>
    </p:spTree>
    <p:extLst>
      <p:ext uri="{BB962C8B-B14F-4D97-AF65-F5344CB8AC3E}">
        <p14:creationId xmlns:p14="http://schemas.microsoft.com/office/powerpoint/2010/main" val="1475534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Strengths and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2488355"/>
            <a:ext cx="4556167" cy="3556311"/>
          </a:xfrm>
        </p:spPr>
        <p:txBody>
          <a:bodyPr>
            <a:normAutofit/>
          </a:bodyPr>
          <a:lstStyle/>
          <a:p>
            <a:r>
              <a:rPr lang="en-GB" sz="3200" dirty="0"/>
              <a:t>External validity</a:t>
            </a:r>
          </a:p>
          <a:p>
            <a:r>
              <a:rPr lang="en-GB" sz="3200" dirty="0"/>
              <a:t>Reduced sampling error</a:t>
            </a:r>
          </a:p>
          <a:p>
            <a:r>
              <a:rPr lang="en-GB" sz="3200" dirty="0"/>
              <a:t>Reduced selection bias</a:t>
            </a:r>
          </a:p>
          <a:p>
            <a:r>
              <a:rPr lang="en-GB" sz="3200" dirty="0"/>
              <a:t>Allows for reliable statistical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6ABB3B-C672-E7EB-EE17-2AF01A512961}"/>
              </a:ext>
            </a:extLst>
          </p:cNvPr>
          <p:cNvSpPr txBox="1">
            <a:spLocks/>
          </p:cNvSpPr>
          <p:nvPr/>
        </p:nvSpPr>
        <p:spPr>
          <a:xfrm>
            <a:off x="6349013" y="1724707"/>
            <a:ext cx="5913747" cy="102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b="1" dirty="0"/>
              <a:t>Non-probability sampling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131B5E-851E-EBFA-00F9-DAD2939B4C66}"/>
              </a:ext>
            </a:extLst>
          </p:cNvPr>
          <p:cNvSpPr txBox="1">
            <a:spLocks/>
          </p:cNvSpPr>
          <p:nvPr/>
        </p:nvSpPr>
        <p:spPr>
          <a:xfrm>
            <a:off x="252918" y="1724707"/>
            <a:ext cx="4950676" cy="807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b="1" dirty="0"/>
              <a:t>Probability sampling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61A63F-303D-4EFB-84F8-E831E66AE41A}"/>
              </a:ext>
            </a:extLst>
          </p:cNvPr>
          <p:cNvSpPr txBox="1">
            <a:spLocks/>
          </p:cNvSpPr>
          <p:nvPr/>
        </p:nvSpPr>
        <p:spPr>
          <a:xfrm>
            <a:off x="6349013" y="2532447"/>
            <a:ext cx="5590069" cy="3556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/>
              <a:t>Quicker &amp; cheaper</a:t>
            </a:r>
          </a:p>
          <a:p>
            <a:r>
              <a:rPr lang="en-GB" sz="3200" dirty="0"/>
              <a:t>Good for hard to reach populations</a:t>
            </a:r>
          </a:p>
          <a:p>
            <a:r>
              <a:rPr lang="en-GB" sz="3200" dirty="0"/>
              <a:t>Doesn’t need complete sample frame</a:t>
            </a:r>
          </a:p>
        </p:txBody>
      </p:sp>
    </p:spTree>
    <p:extLst>
      <p:ext uri="{BB962C8B-B14F-4D97-AF65-F5344CB8AC3E}">
        <p14:creationId xmlns:p14="http://schemas.microsoft.com/office/powerpoint/2010/main" val="132530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1560743"/>
            <a:ext cx="11361718" cy="4802731"/>
          </a:xfrm>
        </p:spPr>
        <p:txBody>
          <a:bodyPr>
            <a:normAutofit/>
          </a:bodyPr>
          <a:lstStyle/>
          <a:p>
            <a:r>
              <a:rPr lang="en-US" sz="3600" dirty="0"/>
              <a:t>No magic number that always works, context dependent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Trade off between:</a:t>
            </a:r>
          </a:p>
          <a:p>
            <a:r>
              <a:rPr lang="en-US" sz="3600" dirty="0"/>
              <a:t>Practical limitations vs representativeness and validity</a:t>
            </a:r>
          </a:p>
          <a:p>
            <a:endParaRPr lang="en-US" sz="3600" dirty="0"/>
          </a:p>
          <a:p>
            <a:r>
              <a:rPr lang="en-US" sz="3600" dirty="0"/>
              <a:t>In general: bigger sample size = lower sampling error</a:t>
            </a:r>
          </a:p>
          <a:p>
            <a:r>
              <a:rPr lang="en-US" sz="3600" dirty="0"/>
              <a:t>But diminishing returns (&gt;1,000  in national surveys)</a:t>
            </a:r>
          </a:p>
          <a:p>
            <a:endParaRPr lang="en-US" sz="3600" dirty="0"/>
          </a:p>
          <a:p>
            <a:pPr marL="0" indent="0">
              <a:buNone/>
            </a:pPr>
            <a:endParaRPr lang="en-GB" sz="3600" dirty="0"/>
          </a:p>
          <a:p>
            <a:pPr lvl="1"/>
            <a:endParaRPr lang="en-GB" sz="3600" dirty="0"/>
          </a:p>
          <a:p>
            <a:pPr marL="457200" lvl="1" indent="0">
              <a:buNone/>
            </a:pPr>
            <a:endParaRPr lang="en-GB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3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48CE-A732-BD90-CB38-BE062C1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(Dominguez et al, 2016)</a:t>
            </a:r>
            <a:endParaRPr lang="en-GB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3DE119-AE47-CCAF-384D-516A1272E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23" y="1465051"/>
            <a:ext cx="7358177" cy="48984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1F103-2E59-A197-A026-55E72AC8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3AD6C-3907-7298-945C-F8089D43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C3000-FF39-26DB-3FFD-9B5755D2FEEF}"/>
              </a:ext>
            </a:extLst>
          </p:cNvPr>
          <p:cNvSpPr txBox="1"/>
          <p:nvPr/>
        </p:nvSpPr>
        <p:spPr>
          <a:xfrm>
            <a:off x="252918" y="1711842"/>
            <a:ext cx="44466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RQ: Does studying political science affect students’ long-term political behavior?</a:t>
            </a:r>
          </a:p>
          <a:p>
            <a:endParaRPr lang="en-US" sz="2800" dirty="0">
              <a:latin typeface="Gill Sans MT" panose="020B0502020104020203" pitchFamily="34" charset="0"/>
            </a:endParaRPr>
          </a:p>
          <a:p>
            <a:endParaRPr lang="en-US" sz="2800" dirty="0">
              <a:latin typeface="Gill Sans MT" panose="020B0502020104020203" pitchFamily="34" charset="0"/>
            </a:endParaRPr>
          </a:p>
          <a:p>
            <a:r>
              <a:rPr lang="en-US" sz="2800" dirty="0">
                <a:latin typeface="Gill Sans MT" panose="020B0502020104020203" pitchFamily="34" charset="0"/>
              </a:rPr>
              <a:t>DV: Political efficacy, political participation</a:t>
            </a:r>
          </a:p>
          <a:p>
            <a:endParaRPr lang="en-US" sz="2800" dirty="0">
              <a:latin typeface="Gill Sans MT" panose="020B0502020104020203" pitchFamily="34" charset="0"/>
            </a:endParaRPr>
          </a:p>
          <a:p>
            <a:r>
              <a:rPr lang="en-GB" sz="2800" dirty="0">
                <a:latin typeface="Gill Sans MT" panose="020B0502020104020203" pitchFamily="34" charset="0"/>
              </a:rPr>
              <a:t>IV: Degree subject,</a:t>
            </a:r>
          </a:p>
          <a:p>
            <a:r>
              <a:rPr lang="en-GB" sz="2800" dirty="0">
                <a:latin typeface="Gill Sans MT" panose="020B0502020104020203" pitchFamily="34" charset="0"/>
              </a:rPr>
              <a:t>Year of study</a:t>
            </a:r>
          </a:p>
        </p:txBody>
      </p:sp>
    </p:spTree>
    <p:extLst>
      <p:ext uri="{BB962C8B-B14F-4D97-AF65-F5344CB8AC3E}">
        <p14:creationId xmlns:p14="http://schemas.microsoft.com/office/powerpoint/2010/main" val="217007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48CE-A732-BD90-CB38-BE062C1D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(Dominguez et al, 2016)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3AD6C-3907-7298-945C-F8089D43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6B35B-40AE-7BF7-2741-ACF1D5A48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1373138"/>
            <a:ext cx="108981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Sampling</a:t>
            </a:r>
          </a:p>
          <a:p>
            <a:r>
              <a:rPr lang="en-GB" sz="2800" dirty="0"/>
              <a:t>Surveyed 1,083 undergraduate students</a:t>
            </a:r>
          </a:p>
          <a:p>
            <a:r>
              <a:rPr lang="en-GB" sz="2800" dirty="0"/>
              <a:t>From 2 universities in California</a:t>
            </a:r>
          </a:p>
          <a:p>
            <a:endParaRPr lang="en-GB" sz="2800" dirty="0"/>
          </a:p>
          <a:p>
            <a:r>
              <a:rPr lang="en-GB" sz="2800" dirty="0"/>
              <a:t>Participants recruited via lecturers, who gave surveys during class time</a:t>
            </a:r>
          </a:p>
          <a:p>
            <a:r>
              <a:rPr lang="en-GB" sz="2800" dirty="0"/>
              <a:t>Targeted 1</a:t>
            </a:r>
            <a:r>
              <a:rPr lang="en-GB" sz="2800" baseline="30000" dirty="0"/>
              <a:t>st</a:t>
            </a:r>
            <a:r>
              <a:rPr lang="en-GB" sz="2800" dirty="0"/>
              <a:t> year and 4</a:t>
            </a:r>
            <a:r>
              <a:rPr lang="en-GB" sz="2800" baseline="30000" dirty="0"/>
              <a:t>th</a:t>
            </a:r>
            <a:r>
              <a:rPr lang="en-GB" sz="2800" dirty="0"/>
              <a:t> year classes</a:t>
            </a:r>
          </a:p>
          <a:p>
            <a:r>
              <a:rPr lang="en-GB" sz="2800" dirty="0"/>
              <a:t>Students were from 57 different courses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4801E-E2E2-C57E-A477-E92355593164}"/>
              </a:ext>
            </a:extLst>
          </p:cNvPr>
          <p:cNvSpPr txBox="1"/>
          <p:nvPr/>
        </p:nvSpPr>
        <p:spPr>
          <a:xfrm>
            <a:off x="233463" y="5311652"/>
            <a:ext cx="12501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latin typeface="Gill Sans MT" panose="020B0502020104020203" pitchFamily="34" charset="0"/>
              </a:rPr>
              <a:t>What type/s of sampling was used?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latin typeface="Gill Sans MT" panose="020B0502020104020203" pitchFamily="34" charset="0"/>
              </a:rPr>
              <a:t>What are potential strengths/limitations of their approach?</a:t>
            </a:r>
          </a:p>
        </p:txBody>
      </p:sp>
    </p:spTree>
    <p:extLst>
      <p:ext uri="{BB962C8B-B14F-4D97-AF65-F5344CB8AC3E}">
        <p14:creationId xmlns:p14="http://schemas.microsoft.com/office/powerpoint/2010/main" val="59238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829ED-A900-4F1F-CE76-D4CD7E8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4AEB9-DDBA-50B4-DF19-D66664425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This week</a:t>
            </a:r>
          </a:p>
          <a:p>
            <a:r>
              <a:rPr lang="en-GB" dirty="0"/>
              <a:t>Who do we survey? (sampling)</a:t>
            </a:r>
          </a:p>
          <a:p>
            <a:r>
              <a:rPr lang="en-GB" dirty="0"/>
              <a:t>How can we ask questions? (survey mode)</a:t>
            </a:r>
          </a:p>
          <a:p>
            <a:r>
              <a:rPr lang="en-GB" dirty="0"/>
              <a:t>Practical tips for conducting surveys</a:t>
            </a:r>
          </a:p>
          <a:p>
            <a:r>
              <a:rPr lang="en-GB" dirty="0"/>
              <a:t>Primary and secondary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0EE27-F855-91BF-C90B-B9AE6E8B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3363A-9297-622C-BDB2-C0D07106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173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40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5A0F29-3633-CF23-AF6A-C4095467E36A}"/>
              </a:ext>
            </a:extLst>
          </p:cNvPr>
          <p:cNvSpPr txBox="1">
            <a:spLocks/>
          </p:cNvSpPr>
          <p:nvPr/>
        </p:nvSpPr>
        <p:spPr>
          <a:xfrm>
            <a:off x="431259" y="1642072"/>
            <a:ext cx="14079902" cy="43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/>
              <a:t>Sampling approach will depend on our research question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/>
              <a:t>We will need to consider our:</a:t>
            </a:r>
            <a:endParaRPr lang="en-GB" sz="3200" dirty="0"/>
          </a:p>
          <a:p>
            <a:r>
              <a:rPr lang="en-GB" sz="3600" b="1" dirty="0"/>
              <a:t>Target population</a:t>
            </a:r>
          </a:p>
          <a:p>
            <a:r>
              <a:rPr lang="en-GB" sz="3600" b="1" dirty="0"/>
              <a:t>Sampling frame</a:t>
            </a:r>
          </a:p>
          <a:p>
            <a:r>
              <a:rPr lang="en-GB" sz="3600" b="1" dirty="0"/>
              <a:t>Sample</a:t>
            </a:r>
          </a:p>
          <a:p>
            <a:r>
              <a:rPr lang="en-GB" sz="3600" b="1" dirty="0"/>
              <a:t>Sample Unit</a:t>
            </a:r>
          </a:p>
        </p:txBody>
      </p:sp>
    </p:spTree>
    <p:extLst>
      <p:ext uri="{BB962C8B-B14F-4D97-AF65-F5344CB8AC3E}">
        <p14:creationId xmlns:p14="http://schemas.microsoft.com/office/powerpoint/2010/main" val="2147554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41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5A0F29-3633-CF23-AF6A-C4095467E36A}"/>
              </a:ext>
            </a:extLst>
          </p:cNvPr>
          <p:cNvSpPr txBox="1">
            <a:spLocks/>
          </p:cNvSpPr>
          <p:nvPr/>
        </p:nvSpPr>
        <p:spPr>
          <a:xfrm>
            <a:off x="506027" y="1573071"/>
            <a:ext cx="6217947" cy="43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/>
              <a:t>Sampling should try to minimise:</a:t>
            </a:r>
          </a:p>
          <a:p>
            <a:r>
              <a:rPr lang="en-GB" sz="3600" b="1" dirty="0"/>
              <a:t>Coverage error</a:t>
            </a:r>
          </a:p>
          <a:p>
            <a:r>
              <a:rPr lang="en-GB" sz="3600" b="1" dirty="0"/>
              <a:t>Sampling error</a:t>
            </a:r>
          </a:p>
          <a:p>
            <a:r>
              <a:rPr lang="en-GB" sz="3600" b="1" dirty="0"/>
              <a:t>Non-response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BBD0F-49D3-B32C-7B39-437D7644F1C1}"/>
              </a:ext>
            </a:extLst>
          </p:cNvPr>
          <p:cNvSpPr txBox="1">
            <a:spLocks/>
          </p:cNvSpPr>
          <p:nvPr/>
        </p:nvSpPr>
        <p:spPr>
          <a:xfrm>
            <a:off x="506028" y="4565257"/>
            <a:ext cx="11361717" cy="43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/>
              <a:t>We can ask questions to our full population (census)</a:t>
            </a:r>
          </a:p>
          <a:p>
            <a:r>
              <a:rPr lang="en-GB" sz="3600" dirty="0"/>
              <a:t>Or use different sampling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396577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013" y="2057550"/>
            <a:ext cx="6422585" cy="4326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Non-probability sampling</a:t>
            </a:r>
            <a:r>
              <a:rPr lang="en-GB" sz="3600" dirty="0"/>
              <a:t>: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Quota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Snowball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Purposive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Convenience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42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5A0F29-3633-CF23-AF6A-C4095467E36A}"/>
              </a:ext>
            </a:extLst>
          </p:cNvPr>
          <p:cNvSpPr txBox="1">
            <a:spLocks/>
          </p:cNvSpPr>
          <p:nvPr/>
        </p:nvSpPr>
        <p:spPr>
          <a:xfrm>
            <a:off x="658427" y="2038095"/>
            <a:ext cx="5385726" cy="43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b="1" dirty="0"/>
              <a:t>Probability sampling</a:t>
            </a:r>
            <a:r>
              <a:rPr lang="en-GB" sz="3600" dirty="0"/>
              <a:t>: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Simple random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Systematic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Stratified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444094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43</a:t>
            </a:fld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5A0F29-3633-CF23-AF6A-C4095467E36A}"/>
              </a:ext>
            </a:extLst>
          </p:cNvPr>
          <p:cNvSpPr txBox="1">
            <a:spLocks/>
          </p:cNvSpPr>
          <p:nvPr/>
        </p:nvSpPr>
        <p:spPr>
          <a:xfrm>
            <a:off x="601505" y="1573071"/>
            <a:ext cx="11170762" cy="43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b="1" dirty="0"/>
              <a:t>Sample size</a:t>
            </a:r>
          </a:p>
          <a:p>
            <a:r>
              <a:rPr lang="en-GB" sz="3200" dirty="0"/>
              <a:t>Ideal sample size is context dependent</a:t>
            </a:r>
          </a:p>
          <a:p>
            <a:r>
              <a:rPr lang="en-GB" sz="3200" dirty="0"/>
              <a:t>Bigger samples can help reduce sampling error</a:t>
            </a:r>
          </a:p>
          <a:p>
            <a:r>
              <a:rPr lang="en-GB" sz="3200" dirty="0"/>
              <a:t>Bigger sample may be needed for sub-group analysis</a:t>
            </a:r>
          </a:p>
          <a:p>
            <a:r>
              <a:rPr lang="en-GB" sz="3200" dirty="0"/>
              <a:t>But diminishing returns after certain point</a:t>
            </a:r>
          </a:p>
          <a:p>
            <a:endParaRPr lang="en-GB" sz="3200" dirty="0"/>
          </a:p>
          <a:p>
            <a:r>
              <a:rPr lang="en-GB" sz="3200" dirty="0"/>
              <a:t>Trade off between practical limitations vs representativeness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BBD0F-49D3-B32C-7B39-437D7644F1C1}"/>
              </a:ext>
            </a:extLst>
          </p:cNvPr>
          <p:cNvSpPr txBox="1">
            <a:spLocks/>
          </p:cNvSpPr>
          <p:nvPr/>
        </p:nvSpPr>
        <p:spPr>
          <a:xfrm>
            <a:off x="506028" y="4565257"/>
            <a:ext cx="11361717" cy="43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47644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3687F4-6969-C466-DB0D-620C4D9797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85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C6D0E9-06CF-C99C-997D-C64EB853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44</a:t>
            </a:fld>
            <a:endParaRPr lang="en-GB" dirty="0"/>
          </a:p>
        </p:txBody>
      </p:sp>
      <p:pic>
        <p:nvPicPr>
          <p:cNvPr id="4" name="Picture 3" descr="QR code for mid-semester feedback form. Link to form is:  https://forms.office.com/e/LWjRH91MVJ">
            <a:extLst>
              <a:ext uri="{FF2B5EF4-FFF2-40B4-BE49-F238E27FC236}">
                <a16:creationId xmlns:a16="http://schemas.microsoft.com/office/drawing/2014/main" id="{D2CF2643-E3C4-2BFD-7793-5541FDD4290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" b="-334"/>
          <a:stretch/>
        </p:blipFill>
        <p:spPr>
          <a:xfrm>
            <a:off x="2863083" y="108000"/>
            <a:ext cx="5963477" cy="57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E3792-A88A-9214-9B9D-E3CEFF428E2F}"/>
              </a:ext>
            </a:extLst>
          </p:cNvPr>
          <p:cNvSpPr txBox="1"/>
          <p:nvPr/>
        </p:nvSpPr>
        <p:spPr>
          <a:xfrm>
            <a:off x="1564850" y="6004907"/>
            <a:ext cx="8748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solidFill>
                  <a:schemeClr val="bg1"/>
                </a:solidFill>
                <a:effectLst/>
                <a:latin typeface="Lato Extended"/>
              </a:rPr>
              <a:t> Link to form: </a:t>
            </a:r>
            <a:r>
              <a:rPr lang="en-GB" sz="2800" b="0" i="0" u="sng" dirty="0">
                <a:solidFill>
                  <a:schemeClr val="bg1"/>
                </a:solidFill>
                <a:effectLst/>
                <a:latin typeface="Lato Extend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https://forms.office.com/e/LWjRH91MVJ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97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338A54-4847-E869-C4AE-3B96FFB08C7C}"/>
              </a:ext>
            </a:extLst>
          </p:cNvPr>
          <p:cNvSpPr/>
          <p:nvPr/>
        </p:nvSpPr>
        <p:spPr>
          <a:xfrm>
            <a:off x="0" y="0"/>
            <a:ext cx="12263120" cy="6949440"/>
          </a:xfrm>
          <a:prstGeom prst="rect">
            <a:avLst/>
          </a:prstGeom>
          <a:solidFill>
            <a:srgbClr val="F69B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7AA58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05299-60F0-855C-441E-E142C7C7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6" y="1265893"/>
            <a:ext cx="9893031" cy="2626469"/>
          </a:xfrm>
        </p:spPr>
        <p:txBody>
          <a:bodyPr/>
          <a:lstStyle/>
          <a:p>
            <a:r>
              <a:rPr lang="en-GB" dirty="0"/>
              <a:t>Survey mode</a:t>
            </a:r>
          </a:p>
        </p:txBody>
      </p:sp>
    </p:spTree>
    <p:extLst>
      <p:ext uri="{BB962C8B-B14F-4D97-AF65-F5344CB8AC3E}">
        <p14:creationId xmlns:p14="http://schemas.microsoft.com/office/powerpoint/2010/main" val="4228029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FC807-9AD1-86AE-59DC-51770B2EF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D068EF-4D9C-5DC9-316F-08B93AC51D7E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E680A-5304-3D31-8F8A-E18C152A65F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/>
              <a:t>How we 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2228-4536-BB47-11DC-40E7545CA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76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Range of ways we can ask survey questions:</a:t>
            </a:r>
          </a:p>
          <a:p>
            <a:r>
              <a:rPr lang="en-GB" dirty="0"/>
              <a:t>Face to face surveys</a:t>
            </a:r>
          </a:p>
          <a:p>
            <a:r>
              <a:rPr lang="en-GB" dirty="0"/>
              <a:t>Telephone surveys</a:t>
            </a:r>
          </a:p>
          <a:p>
            <a:r>
              <a:rPr lang="en-GB" dirty="0"/>
              <a:t>Postal surveys</a:t>
            </a:r>
          </a:p>
          <a:p>
            <a:r>
              <a:rPr lang="en-GB" dirty="0"/>
              <a:t>Internet surveys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6EE4E-B36E-462D-9CAC-C6336109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D40AC-5C08-C39C-8C2A-E1A0C0C2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722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B9D82A-F600-7612-9701-1640B2B40C0B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224FF-796B-1A27-86C0-33B710605A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/>
              <a:t>How we ask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C292-C1A6-FB7F-94D5-36CA2CE23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20" y="170233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</a:t>
            </a:r>
            <a:r>
              <a:rPr lang="en-GB" sz="3600" dirty="0"/>
              <a:t>he format in which we ask our questions can impact: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b="1" dirty="0"/>
              <a:t>Measurement error</a:t>
            </a:r>
          </a:p>
          <a:p>
            <a:r>
              <a:rPr lang="en-GB" sz="3600" dirty="0"/>
              <a:t>How people answer our questions</a:t>
            </a:r>
          </a:p>
          <a:p>
            <a:endParaRPr lang="en-GB" sz="3600" dirty="0"/>
          </a:p>
          <a:p>
            <a:pPr marL="0" indent="0">
              <a:buNone/>
            </a:pPr>
            <a:r>
              <a:rPr lang="en-GB" sz="3600" b="1" dirty="0"/>
              <a:t>Sampling error</a:t>
            </a:r>
          </a:p>
          <a:p>
            <a:r>
              <a:rPr lang="en-GB" sz="3600" dirty="0"/>
              <a:t>Who answers questions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2FB2E-6A19-739B-39BA-961F0F8E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5698-EF34-4890-4AE5-7E1D068F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0788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B9D82A-F600-7612-9701-1640B2B40C0B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224FF-796B-1A27-86C0-33B710605A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/>
              <a:t>Face to face 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C292-C1A6-FB7F-94D5-36CA2CE23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1629744"/>
            <a:ext cx="6658344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Conducted in person</a:t>
            </a:r>
          </a:p>
          <a:p>
            <a:r>
              <a:rPr lang="en-GB" dirty="0"/>
              <a:t>Interviewer asks respondent pre-set questions</a:t>
            </a:r>
          </a:p>
          <a:p>
            <a:r>
              <a:rPr lang="en-GB" dirty="0"/>
              <a:t>Structured interview</a:t>
            </a:r>
          </a:p>
          <a:p>
            <a:endParaRPr lang="en-GB" dirty="0"/>
          </a:p>
          <a:p>
            <a:r>
              <a:rPr lang="en-GB" dirty="0"/>
              <a:t>Still the gold standard, but costly to run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2FB2E-6A19-739B-39BA-961F0F8E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5698-EF34-4890-4AE5-7E1D068F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48</a:t>
            </a:fld>
            <a:endParaRPr lang="en-GB" dirty="0"/>
          </a:p>
        </p:txBody>
      </p:sp>
      <p:pic>
        <p:nvPicPr>
          <p:cNvPr id="7" name="Picture 6" descr="A group of people wearing face masks&#10;&#10;Description automatically generated">
            <a:extLst>
              <a:ext uri="{FF2B5EF4-FFF2-40B4-BE49-F238E27FC236}">
                <a16:creationId xmlns:a16="http://schemas.microsoft.com/office/drawing/2014/main" id="{E3AD59DC-6412-E8E7-5824-6E62526EF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284" y="2206259"/>
            <a:ext cx="4590461" cy="30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05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B9D82A-F600-7612-9701-1640B2B40C0B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224FF-796B-1A27-86C0-33B710605A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/>
              <a:t>Telephone 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C292-C1A6-FB7F-94D5-36CA2CE23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27" y="1629744"/>
            <a:ext cx="7620093" cy="4351338"/>
          </a:xfrm>
        </p:spPr>
        <p:txBody>
          <a:bodyPr/>
          <a:lstStyle/>
          <a:p>
            <a:r>
              <a:rPr lang="en-GB" dirty="0"/>
              <a:t>Interviewer asks preset questions over the phone</a:t>
            </a:r>
          </a:p>
          <a:p>
            <a:r>
              <a:rPr lang="en-GB" dirty="0"/>
              <a:t>Can access remote locations easily</a:t>
            </a:r>
          </a:p>
          <a:p>
            <a:r>
              <a:rPr lang="en-GB" dirty="0"/>
              <a:t>Can’t use visual cues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2FB2E-6A19-739B-39BA-961F0F8E0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5698-EF34-4890-4AE5-7E1D068F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49</a:t>
            </a:fld>
            <a:endParaRPr lang="en-GB" dirty="0"/>
          </a:p>
        </p:txBody>
      </p:sp>
      <p:pic>
        <p:nvPicPr>
          <p:cNvPr id="8" name="Picture 7" descr="A person wearing headphones and using a computer&#10;&#10;Description automatically generated">
            <a:extLst>
              <a:ext uri="{FF2B5EF4-FFF2-40B4-BE49-F238E27FC236}">
                <a16:creationId xmlns:a16="http://schemas.microsoft.com/office/drawing/2014/main" id="{D8182A7F-32A7-6D0B-21BB-F3FF70B0F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966" y="2209369"/>
            <a:ext cx="2606266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9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F242-9172-165A-2AD8-6CC64376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884" y="1337013"/>
            <a:ext cx="9893031" cy="2626469"/>
          </a:xfrm>
        </p:spPr>
        <p:txBody>
          <a:bodyPr/>
          <a:lstStyle/>
          <a:p>
            <a:r>
              <a:rPr lang="en-GB" dirty="0"/>
              <a:t>Survey sampling</a:t>
            </a:r>
          </a:p>
        </p:txBody>
      </p:sp>
    </p:spTree>
    <p:extLst>
      <p:ext uri="{BB962C8B-B14F-4D97-AF65-F5344CB8AC3E}">
        <p14:creationId xmlns:p14="http://schemas.microsoft.com/office/powerpoint/2010/main" val="3549988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243E1-8217-0BA7-F0CE-3DD74D12E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470626-AC9E-8FF0-95C6-BC26FDBFB2BF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41610-4C30-F268-FD63-EC714630639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/>
              <a:t>Mail and Online 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7D40-405F-C1E2-BE9B-069FE9AA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82" y="1712503"/>
            <a:ext cx="8211532" cy="4351338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/>
              <a:t>Postal surveys, online surveys</a:t>
            </a:r>
          </a:p>
          <a:p>
            <a:endParaRPr lang="en-GB" dirty="0"/>
          </a:p>
          <a:p>
            <a:r>
              <a:rPr lang="en-GB" dirty="0"/>
              <a:t>Self completion questionnaires, respondent fills out themselves</a:t>
            </a:r>
          </a:p>
          <a:p>
            <a:r>
              <a:rPr lang="en-GB" dirty="0"/>
              <a:t>Cheap to run</a:t>
            </a:r>
          </a:p>
          <a:p>
            <a:endParaRPr lang="en-GB" dirty="0"/>
          </a:p>
          <a:p>
            <a:r>
              <a:rPr lang="en-GB" dirty="0"/>
              <a:t>Online panels often used</a:t>
            </a:r>
          </a:p>
          <a:p>
            <a:pPr lvl="1"/>
            <a:r>
              <a:rPr lang="en-GB" dirty="0"/>
              <a:t>Combination of volunteer and quota sampling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6D3A7-93F4-A26D-1CE3-2803653A8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D1CAA-AF62-0757-C820-9C80B0D1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50</a:t>
            </a:fld>
            <a:endParaRPr lang="en-GB" dirty="0"/>
          </a:p>
        </p:txBody>
      </p:sp>
      <p:pic>
        <p:nvPicPr>
          <p:cNvPr id="8" name="Picture 7" descr="Colorful envelopes">
            <a:extLst>
              <a:ext uri="{FF2B5EF4-FFF2-40B4-BE49-F238E27FC236}">
                <a16:creationId xmlns:a16="http://schemas.microsoft.com/office/drawing/2014/main" id="{E420DD47-EC8C-3B48-F9C5-0EF12707A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16" y="1441894"/>
            <a:ext cx="3199608" cy="2135194"/>
          </a:xfrm>
          <a:prstGeom prst="rect">
            <a:avLst/>
          </a:prstGeom>
        </p:spPr>
      </p:pic>
      <p:pic>
        <p:nvPicPr>
          <p:cNvPr id="10" name="Picture 9" descr="Top view of person using laptop">
            <a:extLst>
              <a:ext uri="{FF2B5EF4-FFF2-40B4-BE49-F238E27FC236}">
                <a16:creationId xmlns:a16="http://schemas.microsoft.com/office/drawing/2014/main" id="{6CFE4673-DFF3-5D87-11F3-46921C90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14" y="3771629"/>
            <a:ext cx="3201210" cy="21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505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1A72-C89F-F412-AAC5-62AB0141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A68B43-3018-EDC7-875F-C37DA952C465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76D95-1DFC-A815-DC94-B63BAC17879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W</a:t>
            </a:r>
            <a:r>
              <a:rPr lang="en-GB" dirty="0" err="1"/>
              <a:t>hich</a:t>
            </a:r>
            <a:r>
              <a:rPr lang="en-GB" dirty="0"/>
              <a:t> mode to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D97BC-4810-485A-35CA-12DD4677C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Cost</a:t>
            </a:r>
          </a:p>
          <a:p>
            <a:r>
              <a:rPr lang="en-GB" b="1" dirty="0"/>
              <a:t>Sampling frame </a:t>
            </a:r>
          </a:p>
          <a:p>
            <a:r>
              <a:rPr lang="en-GB" b="1" dirty="0"/>
              <a:t>Comprehension problems</a:t>
            </a:r>
          </a:p>
          <a:p>
            <a:r>
              <a:rPr lang="en-GB" b="1" dirty="0"/>
              <a:t>Interviewer effects</a:t>
            </a:r>
          </a:p>
          <a:p>
            <a:r>
              <a:rPr lang="en-GB" b="1" dirty="0"/>
              <a:t>Coverage/sampling error</a:t>
            </a:r>
          </a:p>
          <a:p>
            <a:r>
              <a:rPr lang="en-GB" b="1" dirty="0"/>
              <a:t>Non-response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EA0DC-886E-6B7F-AEB2-FEBF2A05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20349-7516-4A60-086E-5398CBB2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319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B9D82A-F600-7612-9701-1640B2B40C0B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224FF-796B-1A27-86C0-33B710605A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/>
              <a:t>Discussion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C292-C1A6-FB7F-94D5-36CA2CE23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9545" cy="435133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5698-EF34-4890-4AE5-7E1D068F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A41B9-8FF2-65FC-9C32-C07E5FFBFD57}"/>
              </a:ext>
            </a:extLst>
          </p:cNvPr>
          <p:cNvSpPr txBox="1"/>
          <p:nvPr/>
        </p:nvSpPr>
        <p:spPr>
          <a:xfrm>
            <a:off x="678730" y="1732947"/>
            <a:ext cx="106750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Gill Sans MT" panose="020B0502020104020203" pitchFamily="34" charset="0"/>
              </a:rPr>
              <a:t>Lets say we are conducting a research project on the topic of:</a:t>
            </a:r>
          </a:p>
          <a:p>
            <a:endParaRPr lang="en-GB" sz="3200" dirty="0">
              <a:latin typeface="Gill Sans MT" panose="020B0502020104020203" pitchFamily="34" charset="0"/>
            </a:endParaRPr>
          </a:p>
          <a:p>
            <a:r>
              <a:rPr lang="en-GB" sz="3200" dirty="0">
                <a:latin typeface="Gill Sans MT" panose="020B0502020104020203" pitchFamily="34" charset="0"/>
              </a:rPr>
              <a:t>Topic 1: </a:t>
            </a:r>
            <a:r>
              <a:rPr lang="en-GB" sz="3200" b="1" dirty="0">
                <a:latin typeface="Gill Sans MT" panose="020B0502020104020203" pitchFamily="34" charset="0"/>
              </a:rPr>
              <a:t>How have energy price increases impacted British pensioners’ quality of life?</a:t>
            </a:r>
          </a:p>
          <a:p>
            <a:endParaRPr lang="en-GB" sz="3200" dirty="0">
              <a:latin typeface="Gill Sans MT" panose="020B0502020104020203" pitchFamily="34" charset="0"/>
            </a:endParaRPr>
          </a:p>
          <a:p>
            <a:r>
              <a:rPr lang="en-GB" sz="3200" dirty="0">
                <a:latin typeface="Gill Sans MT" panose="020B0502020104020203" pitchFamily="34" charset="0"/>
              </a:rPr>
              <a:t>What survey mode do you think would be best suited to our project,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91E84-7313-63AD-A27C-28E2DE611960}"/>
              </a:ext>
            </a:extLst>
          </p:cNvPr>
          <p:cNvSpPr txBox="1"/>
          <p:nvPr/>
        </p:nvSpPr>
        <p:spPr>
          <a:xfrm>
            <a:off x="3011079" y="5592188"/>
            <a:ext cx="8342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Gill Sans MT" panose="020B0502020104020203" pitchFamily="34" charset="0"/>
              </a:rPr>
              <a:t>Face to face, telephone, post, online</a:t>
            </a:r>
          </a:p>
        </p:txBody>
      </p:sp>
    </p:spTree>
    <p:extLst>
      <p:ext uri="{BB962C8B-B14F-4D97-AF65-F5344CB8AC3E}">
        <p14:creationId xmlns:p14="http://schemas.microsoft.com/office/powerpoint/2010/main" val="3381903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B9D82A-F600-7612-9701-1640B2B40C0B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224FF-796B-1A27-86C0-33B710605A6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/>
              <a:t>Discussion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C292-C1A6-FB7F-94D5-36CA2CE23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9545" cy="435133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75698-EF34-4890-4AE5-7E1D068F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53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A41B9-8FF2-65FC-9C32-C07E5FFBFD57}"/>
              </a:ext>
            </a:extLst>
          </p:cNvPr>
          <p:cNvSpPr txBox="1"/>
          <p:nvPr/>
        </p:nvSpPr>
        <p:spPr>
          <a:xfrm>
            <a:off x="678730" y="1732947"/>
            <a:ext cx="106750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Gill Sans MT" panose="020B0502020104020203" pitchFamily="34" charset="0"/>
              </a:rPr>
              <a:t>Lets say we are conducting a research project on the topic of:</a:t>
            </a:r>
          </a:p>
          <a:p>
            <a:endParaRPr lang="en-GB" sz="3200" dirty="0">
              <a:latin typeface="Gill Sans MT" panose="020B0502020104020203" pitchFamily="34" charset="0"/>
            </a:endParaRPr>
          </a:p>
          <a:p>
            <a:r>
              <a:rPr lang="en-GB" sz="3200" dirty="0">
                <a:latin typeface="Gill Sans MT" panose="020B0502020104020203" pitchFamily="34" charset="0"/>
              </a:rPr>
              <a:t>Topic 2: </a:t>
            </a:r>
            <a:r>
              <a:rPr lang="en-GB" sz="3200" b="1" dirty="0">
                <a:latin typeface="Gill Sans MT" panose="020B0502020104020203" pitchFamily="34" charset="0"/>
              </a:rPr>
              <a:t>How often do young people living in remote areas discuss politics with friends online?</a:t>
            </a:r>
          </a:p>
          <a:p>
            <a:endParaRPr lang="en-GB" sz="3200" dirty="0">
              <a:latin typeface="Gill Sans MT" panose="020B0502020104020203" pitchFamily="34" charset="0"/>
            </a:endParaRPr>
          </a:p>
          <a:p>
            <a:r>
              <a:rPr lang="en-GB" sz="3200" dirty="0">
                <a:latin typeface="Gill Sans MT" panose="020B0502020104020203" pitchFamily="34" charset="0"/>
              </a:rPr>
              <a:t>What survey mode do you think would be best suited to our project, and 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91E84-7313-63AD-A27C-28E2DE611960}"/>
              </a:ext>
            </a:extLst>
          </p:cNvPr>
          <p:cNvSpPr txBox="1"/>
          <p:nvPr/>
        </p:nvSpPr>
        <p:spPr>
          <a:xfrm>
            <a:off x="2912096" y="5684866"/>
            <a:ext cx="8342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Gill Sans MT" panose="020B0502020104020203" pitchFamily="34" charset="0"/>
              </a:rPr>
              <a:t>Face to face, telephone, post, online</a:t>
            </a:r>
          </a:p>
        </p:txBody>
      </p:sp>
    </p:spTree>
    <p:extLst>
      <p:ext uri="{BB962C8B-B14F-4D97-AF65-F5344CB8AC3E}">
        <p14:creationId xmlns:p14="http://schemas.microsoft.com/office/powerpoint/2010/main" val="696099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1A72-C89F-F412-AAC5-62AB0141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A68B43-3018-EDC7-875F-C37DA952C465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76D95-1DFC-A815-DC94-B63BAC17879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EA0DC-886E-6B7F-AEB2-FEBF2A05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20349-7516-4A60-086E-5398CBB2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54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345625-72F9-A8AE-5721-0AC2D3893B63}"/>
              </a:ext>
            </a:extLst>
          </p:cNvPr>
          <p:cNvSpPr txBox="1">
            <a:spLocks/>
          </p:cNvSpPr>
          <p:nvPr/>
        </p:nvSpPr>
        <p:spPr>
          <a:xfrm>
            <a:off x="577748" y="1848347"/>
            <a:ext cx="5518252" cy="4137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T</a:t>
            </a:r>
            <a:r>
              <a:rPr lang="en-GB" sz="3600" dirty="0"/>
              <a:t>he format in which we ask our questions can impact: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3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3600" b="1" dirty="0"/>
              <a:t>Measurement error</a:t>
            </a:r>
          </a:p>
          <a:p>
            <a:r>
              <a:rPr lang="en-GB" sz="3600" dirty="0"/>
              <a:t>How people answer our questions</a:t>
            </a:r>
          </a:p>
          <a:p>
            <a:endParaRPr lang="en-GB" sz="3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3600" b="1" dirty="0"/>
              <a:t>Sampling error</a:t>
            </a:r>
          </a:p>
          <a:p>
            <a:r>
              <a:rPr lang="en-GB" sz="3600" dirty="0"/>
              <a:t>Who answers questions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A02D0-E8AF-1B41-ACF6-14C0F9745CFB}"/>
              </a:ext>
            </a:extLst>
          </p:cNvPr>
          <p:cNvSpPr txBox="1"/>
          <p:nvPr/>
        </p:nvSpPr>
        <p:spPr>
          <a:xfrm>
            <a:off x="6865872" y="1723889"/>
            <a:ext cx="61038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atin typeface="Gill Sans MT" panose="020B0502020104020203" pitchFamily="34" charset="0"/>
              </a:rPr>
              <a:t>Survey modes: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>
                <a:latin typeface="Gill Sans MT" panose="020B0502020104020203" pitchFamily="34" charset="0"/>
              </a:rPr>
              <a:t>Face to face surveys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>
                <a:latin typeface="Gill Sans MT" panose="020B0502020104020203" pitchFamily="34" charset="0"/>
              </a:rPr>
              <a:t>Telephone surveys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>
                <a:latin typeface="Gill Sans MT" panose="020B0502020104020203" pitchFamily="34" charset="0"/>
              </a:rPr>
              <a:t>Postal surveys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b="1" dirty="0">
                <a:latin typeface="Gill Sans MT" panose="020B0502020104020203" pitchFamily="34" charset="0"/>
              </a:rPr>
              <a:t>Internet surveys</a:t>
            </a:r>
          </a:p>
        </p:txBody>
      </p:sp>
    </p:spTree>
    <p:extLst>
      <p:ext uri="{BB962C8B-B14F-4D97-AF65-F5344CB8AC3E}">
        <p14:creationId xmlns:p14="http://schemas.microsoft.com/office/powerpoint/2010/main" val="17443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71A72-C89F-F412-AAC5-62AB0141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A68B43-3018-EDC7-875F-C37DA952C465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F69B36"/>
          </a:solidFill>
          <a:ln w="19050">
            <a:solidFill>
              <a:srgbClr val="F69B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76D95-1DFC-A815-DC94-B63BAC17879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D97BC-4810-485A-35CA-12DD4677C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25" y="162974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When deciding on survey mode, we should consider:</a:t>
            </a:r>
          </a:p>
          <a:p>
            <a:r>
              <a:rPr lang="en-GB" sz="3200" b="1" dirty="0"/>
              <a:t>Cost</a:t>
            </a:r>
          </a:p>
          <a:p>
            <a:r>
              <a:rPr lang="en-GB" sz="3200" b="1" dirty="0"/>
              <a:t>Sampling frame </a:t>
            </a:r>
          </a:p>
          <a:p>
            <a:r>
              <a:rPr lang="en-GB" sz="3200" b="1" dirty="0"/>
              <a:t>Comprehension problems</a:t>
            </a:r>
          </a:p>
          <a:p>
            <a:r>
              <a:rPr lang="en-GB" sz="3200" b="1" dirty="0"/>
              <a:t>Interviewer effects</a:t>
            </a:r>
          </a:p>
          <a:p>
            <a:r>
              <a:rPr lang="en-GB" sz="3200" b="1" dirty="0"/>
              <a:t>Coverage/sampling error</a:t>
            </a:r>
          </a:p>
          <a:p>
            <a:r>
              <a:rPr lang="en-GB" sz="3200" b="1" dirty="0"/>
              <a:t>Non-response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EA0DC-886E-6B7F-AEB2-FEBF2A05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20349-7516-4A60-086E-5398CBB2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832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338A54-4847-E869-C4AE-3B96FFB08C7C}"/>
              </a:ext>
            </a:extLst>
          </p:cNvPr>
          <p:cNvSpPr/>
          <p:nvPr/>
        </p:nvSpPr>
        <p:spPr>
          <a:xfrm>
            <a:off x="0" y="0"/>
            <a:ext cx="12263120" cy="6949440"/>
          </a:xfrm>
          <a:prstGeom prst="rect">
            <a:avLst/>
          </a:prstGeom>
          <a:solidFill>
            <a:srgbClr val="01A0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05299-60F0-855C-441E-E142C7C7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44" y="1905973"/>
            <a:ext cx="9893031" cy="2626469"/>
          </a:xfrm>
        </p:spPr>
        <p:txBody>
          <a:bodyPr/>
          <a:lstStyle/>
          <a:p>
            <a:r>
              <a:rPr lang="en-GB" dirty="0"/>
              <a:t>Running our </a:t>
            </a:r>
            <a:br>
              <a:rPr lang="en-GB" dirty="0"/>
            </a:br>
            <a:r>
              <a:rPr lang="en-GB" dirty="0"/>
              <a:t>own surveys</a:t>
            </a:r>
          </a:p>
        </p:txBody>
      </p:sp>
    </p:spTree>
    <p:extLst>
      <p:ext uri="{BB962C8B-B14F-4D97-AF65-F5344CB8AC3E}">
        <p14:creationId xmlns:p14="http://schemas.microsoft.com/office/powerpoint/2010/main" val="2772825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E01A32-A237-FDF5-8F35-187089944769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01A08A"/>
          </a:solidFill>
          <a:ln w="28575"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DD9DE-BF15-490A-FCC7-879DF559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03D9D-118E-8887-79EE-BA78D28A4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Primary data</a:t>
            </a:r>
          </a:p>
          <a:p>
            <a:r>
              <a:rPr lang="en-GB" dirty="0"/>
              <a:t>Original data collected first-hand by the researcher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Considerations</a:t>
            </a:r>
          </a:p>
          <a:p>
            <a:r>
              <a:rPr lang="en-GB" dirty="0"/>
              <a:t>Research ethics</a:t>
            </a:r>
          </a:p>
          <a:p>
            <a:r>
              <a:rPr lang="en-GB" dirty="0"/>
              <a:t>What to ask (last week)</a:t>
            </a:r>
          </a:p>
          <a:p>
            <a:r>
              <a:rPr lang="en-GB" dirty="0"/>
              <a:t>Who to ask (sampling)</a:t>
            </a:r>
          </a:p>
          <a:p>
            <a:r>
              <a:rPr lang="en-GB" dirty="0"/>
              <a:t>How to ask (mode)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0C69A-19B5-51D2-C0A8-2DF22635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2C40-5240-215D-8F95-E5BE4623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441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E01A32-A237-FDF5-8F35-187089944769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01A08A"/>
          </a:solidFill>
          <a:ln w="28575"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DD9DE-BF15-490A-FCC7-879DF559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03D9D-118E-8887-79EE-BA78D28A4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Potential harms of our research</a:t>
            </a:r>
          </a:p>
          <a:p>
            <a:pPr lvl="1"/>
            <a:r>
              <a:rPr lang="en-GB" dirty="0"/>
              <a:t>Sensitive topics, context of participation</a:t>
            </a:r>
          </a:p>
          <a:p>
            <a:r>
              <a:rPr lang="en-GB" dirty="0"/>
              <a:t>Informed consent</a:t>
            </a:r>
          </a:p>
          <a:p>
            <a:r>
              <a:rPr lang="en-GB" dirty="0"/>
              <a:t>Voluntary participation</a:t>
            </a:r>
          </a:p>
          <a:p>
            <a:r>
              <a:rPr lang="en-GB" dirty="0"/>
              <a:t>Privacy</a:t>
            </a:r>
          </a:p>
          <a:p>
            <a:pPr lvl="1"/>
            <a:r>
              <a:rPr lang="en-GB" dirty="0"/>
              <a:t>Anonymity, confidentiality, identification, data security</a:t>
            </a:r>
          </a:p>
          <a:p>
            <a:pPr lvl="2"/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0C69A-19B5-51D2-C0A8-2DF22635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32C40-5240-215D-8F95-E5BE4623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9893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59BF8-9272-DF5D-CB46-4E0341CD2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565323-1693-0150-DF1D-6498B9CEC103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01A08A"/>
          </a:solidFill>
          <a:ln w="28575"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5EB4C-A959-60DA-DB87-EE1763B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surveys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2D05-A99C-3DBB-4F0E-4A2DFB5DE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Huge variety of tools we can use:</a:t>
            </a:r>
          </a:p>
          <a:p>
            <a:r>
              <a:rPr lang="en-GB" dirty="0"/>
              <a:t>Google forms</a:t>
            </a:r>
          </a:p>
          <a:p>
            <a:r>
              <a:rPr lang="en-GB" dirty="0"/>
              <a:t>Survey monkey</a:t>
            </a:r>
          </a:p>
          <a:p>
            <a:r>
              <a:rPr lang="en-GB" dirty="0"/>
              <a:t>Qualtrics</a:t>
            </a:r>
          </a:p>
          <a:p>
            <a:endParaRPr lang="en-GB" dirty="0"/>
          </a:p>
          <a:p>
            <a:r>
              <a:rPr lang="en-GB" dirty="0"/>
              <a:t>Pay for panel sample</a:t>
            </a:r>
          </a:p>
          <a:p>
            <a:r>
              <a:rPr lang="en-GB" dirty="0"/>
              <a:t>Submit questions to ongoing surveys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96F78-AE30-3481-C3F8-29DE9309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063A0-55A3-5CD3-EEFA-3D514291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59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20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Survey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469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What is sampling</a:t>
            </a:r>
          </a:p>
          <a:p>
            <a:r>
              <a:rPr lang="en-GB" dirty="0"/>
              <a:t>Sampling types</a:t>
            </a:r>
          </a:p>
          <a:p>
            <a:r>
              <a:rPr lang="en-GB" dirty="0"/>
              <a:t>Strengths and weaknesses</a:t>
            </a:r>
          </a:p>
          <a:p>
            <a:r>
              <a:rPr lang="en-GB" dirty="0"/>
              <a:t>Sample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8100C-5E6C-72C6-9509-0541C71C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101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59BF8-9272-DF5D-CB46-4E0341CD2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565323-1693-0150-DF1D-6498B9CEC103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01A08A"/>
          </a:solidFill>
          <a:ln w="28575"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5EB4C-A959-60DA-DB87-EE1763BE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surveys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2D05-A99C-3DBB-4F0E-4A2DFB5DE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3600" b="1" dirty="0"/>
              <a:t>Survey questions</a:t>
            </a:r>
          </a:p>
          <a:p>
            <a:r>
              <a:rPr lang="en-GB" sz="3600" dirty="0"/>
              <a:t>Need to make sure we include questions about our key variables</a:t>
            </a:r>
          </a:p>
          <a:p>
            <a:r>
              <a:rPr lang="en-GB" sz="3600" dirty="0"/>
              <a:t>Often also want demographic information</a:t>
            </a:r>
          </a:p>
          <a:p>
            <a:pPr marL="0" indent="0">
              <a:buNone/>
            </a:pPr>
            <a:r>
              <a:rPr lang="en-GB" sz="3600" dirty="0"/>
              <a:t>	e.g. age, gender, location, education</a:t>
            </a:r>
          </a:p>
          <a:p>
            <a:endParaRPr lang="en-GB" sz="3600" dirty="0"/>
          </a:p>
          <a:p>
            <a:r>
              <a:rPr lang="en-GB" sz="3600" dirty="0"/>
              <a:t>Can offer incentives to try and reduce non-response</a:t>
            </a:r>
          </a:p>
          <a:p>
            <a:r>
              <a:rPr lang="en-GB" sz="3600" dirty="0"/>
              <a:t>Follow-up messages to respondents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96F78-AE30-3481-C3F8-29DE9309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063A0-55A3-5CD3-EEFA-3D5142918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994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0DCB9-FF36-A2C1-C49B-C97148C7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1B0AF2-FC75-0439-160F-9D5433D1E971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01A08A"/>
          </a:solidFill>
          <a:ln w="28575">
            <a:solidFill>
              <a:srgbClr val="01A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4AD59-1294-317C-3977-11CB0D1E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survey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D31E9-3906-9722-3911-6B37FD8F2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2" y="1844478"/>
            <a:ext cx="55908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b="1" dirty="0"/>
              <a:t>Strengths</a:t>
            </a:r>
          </a:p>
          <a:p>
            <a:r>
              <a:rPr lang="en-GB" sz="2800" dirty="0"/>
              <a:t>Can decide exactly what questions are included</a:t>
            </a:r>
          </a:p>
          <a:p>
            <a:r>
              <a:rPr lang="en-GB" sz="2800" dirty="0"/>
              <a:t>Control over sampling process</a:t>
            </a:r>
          </a:p>
          <a:p>
            <a:r>
              <a:rPr lang="en-GB" sz="2800" dirty="0"/>
              <a:t>Control over timing of fieldwork</a:t>
            </a:r>
          </a:p>
          <a:p>
            <a:r>
              <a:rPr lang="en-GB" sz="2800" dirty="0"/>
              <a:t>Can explore new research areas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84845-132D-7090-E3E8-781BA586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28AEA-A32B-0967-720E-8657E81A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61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A07C11-8A75-AA52-6DB4-621DABA34D05}"/>
              </a:ext>
            </a:extLst>
          </p:cNvPr>
          <p:cNvSpPr txBox="1">
            <a:spLocks/>
          </p:cNvSpPr>
          <p:nvPr/>
        </p:nvSpPr>
        <p:spPr>
          <a:xfrm>
            <a:off x="6359407" y="2029386"/>
            <a:ext cx="58642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b="1" dirty="0"/>
              <a:t>Limitations</a:t>
            </a:r>
          </a:p>
          <a:p>
            <a:r>
              <a:rPr lang="en-GB" sz="2800" dirty="0"/>
              <a:t>Can be costly to run</a:t>
            </a:r>
          </a:p>
          <a:p>
            <a:r>
              <a:rPr lang="en-GB" sz="2800" dirty="0"/>
              <a:t>May be difficult to recruit sample</a:t>
            </a:r>
          </a:p>
          <a:p>
            <a:r>
              <a:rPr lang="en-GB" sz="2800" dirty="0"/>
              <a:t>Representativeness</a:t>
            </a:r>
          </a:p>
          <a:p>
            <a:r>
              <a:rPr lang="en-GB" sz="2800" dirty="0"/>
              <a:t>Time needed for fieldwork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1601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338A54-4847-E869-C4AE-3B96FFB08C7C}"/>
              </a:ext>
            </a:extLst>
          </p:cNvPr>
          <p:cNvSpPr/>
          <p:nvPr/>
        </p:nvSpPr>
        <p:spPr>
          <a:xfrm>
            <a:off x="0" y="0"/>
            <a:ext cx="12263120" cy="6949440"/>
          </a:xfrm>
          <a:prstGeom prst="rect">
            <a:avLst/>
          </a:prstGeom>
          <a:solidFill>
            <a:srgbClr val="B33F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05299-60F0-855C-441E-E142C7C7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86" y="1977093"/>
            <a:ext cx="9893031" cy="2626469"/>
          </a:xfrm>
        </p:spPr>
        <p:txBody>
          <a:bodyPr/>
          <a:lstStyle/>
          <a:p>
            <a:r>
              <a:rPr lang="en-GB" dirty="0"/>
              <a:t>Using secondary</a:t>
            </a:r>
            <a:br>
              <a:rPr lang="en-GB" dirty="0"/>
            </a:br>
            <a:r>
              <a:rPr lang="en-GB" dirty="0"/>
              <a:t> survey data</a:t>
            </a:r>
          </a:p>
        </p:txBody>
      </p:sp>
    </p:spTree>
    <p:extLst>
      <p:ext uri="{BB962C8B-B14F-4D97-AF65-F5344CB8AC3E}">
        <p14:creationId xmlns:p14="http://schemas.microsoft.com/office/powerpoint/2010/main" val="1008969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947FEF-C74D-5358-03D9-7EED5DE1A772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B33F62"/>
          </a:solidFill>
          <a:ln w="12700"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742C5-CECE-9ECF-E083-E9307001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with survey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12AC-A645-113A-6110-60D2E201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743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Secondary data</a:t>
            </a:r>
          </a:p>
          <a:p>
            <a:r>
              <a:rPr lang="en-GB" sz="3600" b="0" i="0" dirty="0">
                <a:solidFill>
                  <a:srgbClr val="202124"/>
                </a:solidFill>
                <a:effectLst/>
              </a:rPr>
              <a:t>Use existing data collected by someone else, which you will then report, analyse or interpret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For many research questions, there may already be survey data out there </a:t>
            </a:r>
          </a:p>
          <a:p>
            <a:r>
              <a:rPr lang="en-US" sz="3600" dirty="0"/>
              <a:t>Can use data others have collected</a:t>
            </a:r>
          </a:p>
          <a:p>
            <a:r>
              <a:rPr lang="en-GB" sz="3600" dirty="0"/>
              <a:t>Can merge different datasets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665CB-B008-F54E-27C6-786BDAAB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9941C-7670-A850-2C03-D22FF742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215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947FEF-C74D-5358-03D9-7EED5DE1A772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B33F62"/>
          </a:solidFill>
          <a:ln w="12700"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742C5-CECE-9ECF-E083-E9307001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with survey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12AC-A645-113A-6110-60D2E201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14" y="1874841"/>
            <a:ext cx="571342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dirty="0"/>
              <a:t>We can use survey data for:</a:t>
            </a:r>
          </a:p>
          <a:p>
            <a:r>
              <a:rPr lang="en-GB" sz="3600" dirty="0"/>
              <a:t>Description</a:t>
            </a:r>
          </a:p>
          <a:p>
            <a:r>
              <a:rPr lang="en-GB" sz="3600" dirty="0"/>
              <a:t>Explanation</a:t>
            </a:r>
          </a:p>
          <a:p>
            <a:r>
              <a:rPr lang="en-GB" sz="3600" dirty="0"/>
              <a:t>Prediction</a:t>
            </a:r>
          </a:p>
          <a:p>
            <a:endParaRPr lang="en-GB" sz="3600" dirty="0"/>
          </a:p>
          <a:p>
            <a:pPr marL="0" indent="0">
              <a:buNone/>
            </a:pPr>
            <a:r>
              <a:rPr lang="en-GB" sz="2800" dirty="0"/>
              <a:t>Statistical analysis</a:t>
            </a:r>
          </a:p>
          <a:p>
            <a:pPr marL="0" indent="0">
              <a:buNone/>
            </a:pPr>
            <a:r>
              <a:rPr lang="en-GB" sz="2800" dirty="0"/>
              <a:t>Data visualisation</a:t>
            </a:r>
          </a:p>
          <a:p>
            <a:pPr marL="0" indent="0">
              <a:buNone/>
            </a:pPr>
            <a:r>
              <a:rPr lang="en-GB" sz="2800" dirty="0"/>
              <a:t>Combine with other types of data</a:t>
            </a:r>
          </a:p>
          <a:p>
            <a:endParaRPr lang="en-GB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9941C-7670-A850-2C03-D22FF742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64</a:t>
            </a:fld>
            <a:endParaRPr lang="en-GB" dirty="0"/>
          </a:p>
        </p:txBody>
      </p:sp>
      <p:pic>
        <p:nvPicPr>
          <p:cNvPr id="8" name="Picture 7" descr="A map of england with a map of different colors&#10;&#10;Description automatically generated">
            <a:extLst>
              <a:ext uri="{FF2B5EF4-FFF2-40B4-BE49-F238E27FC236}">
                <a16:creationId xmlns:a16="http://schemas.microsoft.com/office/drawing/2014/main" id="{F65C2C21-5C3C-D356-1383-BB3EB714A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58" y="1283099"/>
            <a:ext cx="5210035" cy="53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12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947FEF-C74D-5358-03D9-7EED5DE1A772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B33F62"/>
          </a:solidFill>
          <a:ln w="12700"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742C5-CECE-9ECF-E083-E9307001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to find survey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12AC-A645-113A-6110-60D2E201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5" y="2376606"/>
            <a:ext cx="5685148" cy="3415678"/>
          </a:xfrm>
        </p:spPr>
        <p:txBody>
          <a:bodyPr>
            <a:normAutofit/>
          </a:bodyPr>
          <a:lstStyle/>
          <a:p>
            <a:r>
              <a:rPr lang="en-GB" sz="3600" dirty="0"/>
              <a:t>Official statistics</a:t>
            </a:r>
          </a:p>
          <a:p>
            <a:r>
              <a:rPr lang="en-GB" sz="3600" dirty="0"/>
              <a:t>Post-election surveys</a:t>
            </a:r>
          </a:p>
          <a:p>
            <a:r>
              <a:rPr lang="en-GB" sz="3600" dirty="0"/>
              <a:t>Attitude surveys</a:t>
            </a:r>
          </a:p>
          <a:p>
            <a:r>
              <a:rPr lang="en-GB" sz="3600" dirty="0"/>
              <a:t>Regional barometers</a:t>
            </a:r>
          </a:p>
          <a:p>
            <a:r>
              <a:rPr lang="en-GB" sz="3600" dirty="0"/>
              <a:t>Public opinion polling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665CB-B008-F54E-27C6-786BDAAB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9941C-7670-A850-2C03-D22FF742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65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A84DB-7052-8DAA-358C-9C129603323A}"/>
              </a:ext>
            </a:extLst>
          </p:cNvPr>
          <p:cNvSpPr txBox="1"/>
          <p:nvPr/>
        </p:nvSpPr>
        <p:spPr>
          <a:xfrm>
            <a:off x="7927942" y="3253448"/>
            <a:ext cx="3073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>
                <a:latin typeface="Gill Sans MT" panose="020B0502020104020203" pitchFamily="34" charset="0"/>
                <a:hlinkClick r:id="rId2"/>
              </a:rPr>
              <a:t>PolData</a:t>
            </a:r>
            <a:endParaRPr lang="en-GB" sz="4800" dirty="0">
              <a:latin typeface="Gill Sans MT" panose="020B05020201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7ED36-E8BC-F9D6-FAD8-00B05A26FDC6}"/>
              </a:ext>
            </a:extLst>
          </p:cNvPr>
          <p:cNvSpPr txBox="1"/>
          <p:nvPr/>
        </p:nvSpPr>
        <p:spPr>
          <a:xfrm>
            <a:off x="6523348" y="2671925"/>
            <a:ext cx="61316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Gill Sans MT" panose="020B0502020104020203" pitchFamily="34" charset="0"/>
              </a:rPr>
              <a:t>Useful list of politics datasets:</a:t>
            </a:r>
          </a:p>
        </p:txBody>
      </p:sp>
    </p:spTree>
    <p:extLst>
      <p:ext uri="{BB962C8B-B14F-4D97-AF65-F5344CB8AC3E}">
        <p14:creationId xmlns:p14="http://schemas.microsoft.com/office/powerpoint/2010/main" val="1826115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947FEF-C74D-5358-03D9-7EED5DE1A772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B33F62"/>
          </a:solidFill>
          <a:ln w="12700">
            <a:solidFill>
              <a:srgbClr val="B33F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742C5-CECE-9ECF-E083-E9307001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survey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F12AC-A645-113A-6110-60D2E201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957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3600" b="1" dirty="0"/>
              <a:t>Strengths</a:t>
            </a:r>
          </a:p>
          <a:p>
            <a:r>
              <a:rPr lang="en-GB" sz="2800" dirty="0"/>
              <a:t>Cheap and quick</a:t>
            </a:r>
          </a:p>
          <a:p>
            <a:r>
              <a:rPr lang="en-GB" sz="2800" dirty="0"/>
              <a:t>Range of places and times</a:t>
            </a:r>
          </a:p>
          <a:p>
            <a:r>
              <a:rPr lang="en-GB" sz="2800" dirty="0"/>
              <a:t>Commonly used questions</a:t>
            </a:r>
          </a:p>
          <a:p>
            <a:r>
              <a:rPr lang="en-GB" sz="2800" dirty="0"/>
              <a:t>Often high-quality</a:t>
            </a:r>
          </a:p>
          <a:p>
            <a:r>
              <a:rPr lang="en-GB" sz="2800" dirty="0"/>
              <a:t>Big samples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665CB-B008-F54E-27C6-786BDAAB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POL2017 W6 – Surveys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9941C-7670-A850-2C03-D22FF742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66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045F02-A894-F561-F4E4-DFFC8C51E916}"/>
              </a:ext>
            </a:extLst>
          </p:cNvPr>
          <p:cNvSpPr txBox="1">
            <a:spLocks/>
          </p:cNvSpPr>
          <p:nvPr/>
        </p:nvSpPr>
        <p:spPr>
          <a:xfrm>
            <a:off x="5893341" y="1734833"/>
            <a:ext cx="58713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b="1" dirty="0"/>
              <a:t>Limitations</a:t>
            </a:r>
          </a:p>
          <a:p>
            <a:r>
              <a:rPr lang="en-GB" sz="2800" dirty="0"/>
              <a:t>May not be focused on your research topic</a:t>
            </a:r>
          </a:p>
          <a:p>
            <a:r>
              <a:rPr lang="en-GB" sz="2800" dirty="0"/>
              <a:t>Stuck with questions that were asked</a:t>
            </a:r>
          </a:p>
          <a:p>
            <a:r>
              <a:rPr lang="en-GB" sz="2800" dirty="0"/>
              <a:t>Trust that sampling and execution done correctly</a:t>
            </a:r>
          </a:p>
          <a:p>
            <a:r>
              <a:rPr lang="en-GB" sz="2800" dirty="0"/>
              <a:t>Is documentation available?</a:t>
            </a:r>
          </a:p>
          <a:p>
            <a:r>
              <a:rPr lang="en-GB" sz="2800" dirty="0"/>
              <a:t>May be out of date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723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EEE3F1-18FA-A3B4-77FE-5615B1D9E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ABE7C-ED1C-EDB4-5230-A8D130B0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 1</a:t>
            </a:r>
          </a:p>
        </p:txBody>
      </p:sp>
    </p:spTree>
    <p:extLst>
      <p:ext uri="{BB962C8B-B14F-4D97-AF65-F5344CB8AC3E}">
        <p14:creationId xmlns:p14="http://schemas.microsoft.com/office/powerpoint/2010/main" val="2044863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97E7-2C91-69FE-6A81-E7D979A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referencing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6C98-2B0D-5371-C0DB-305C60230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/>
              <a:t>Blackstone (2012) online book</a:t>
            </a:r>
          </a:p>
          <a:p>
            <a:r>
              <a:rPr lang="en-GB" sz="3200" dirty="0"/>
              <a:t>No page numbers included</a:t>
            </a:r>
          </a:p>
          <a:p>
            <a:endParaRPr lang="en-GB" sz="3200" dirty="0"/>
          </a:p>
          <a:p>
            <a:r>
              <a:rPr lang="en-GB" sz="3200" dirty="0"/>
              <a:t>Can cite as a webpage (</a:t>
            </a:r>
            <a:r>
              <a:rPr lang="en-GB" sz="3200" dirty="0">
                <a:hlinkClick r:id="rId2"/>
              </a:rPr>
              <a:t>Cite them right</a:t>
            </a:r>
            <a:r>
              <a:rPr lang="en-GB" sz="3200" dirty="0"/>
              <a:t>) with a link to the chapter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56692-B7D4-F907-D4BD-ECFF1CAB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E5779-0E53-7E19-F8B3-977297C2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48721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263D-2CE1-813A-A0B1-4D6FAB32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chapter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C1741-7F6F-125E-8790-F30886A0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B9605-3DEA-7EFA-B977-9BD6BDDB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69</a:t>
            </a:fld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BAB9EF-556A-6216-F2EB-1CABDC5D116C}"/>
              </a:ext>
            </a:extLst>
          </p:cNvPr>
          <p:cNvSpPr txBox="1">
            <a:spLocks/>
          </p:cNvSpPr>
          <p:nvPr/>
        </p:nvSpPr>
        <p:spPr>
          <a:xfrm>
            <a:off x="252918" y="1476833"/>
            <a:ext cx="11576900" cy="4990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200" b="1" dirty="0"/>
              <a:t>In text citations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200" dirty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Point from first chapter (Blackstone 2012). </a:t>
            </a:r>
            <a:endParaRPr lang="en-GB" sz="2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1875"/>
              </a:lnSpc>
              <a:buFont typeface="Arial" panose="020B0604020202020204" pitchFamily="34" charset="0"/>
              <a:buNone/>
            </a:pPr>
            <a:endParaRPr lang="en-GB" sz="2200" b="1" dirty="0">
              <a:solidFill>
                <a:srgbClr val="333333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1875"/>
              </a:lnSpc>
              <a:buFont typeface="Arial" panose="020B0604020202020204" pitchFamily="34" charset="0"/>
              <a:buNone/>
            </a:pPr>
            <a:endParaRPr lang="en-GB" sz="2200" b="1" dirty="0">
              <a:solidFill>
                <a:srgbClr val="333333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1875"/>
              </a:lnSpc>
              <a:buFont typeface="Arial" panose="020B0604020202020204" pitchFamily="34" charset="0"/>
              <a:buNone/>
            </a:pPr>
            <a:endParaRPr lang="en-GB" sz="2200" b="1" dirty="0">
              <a:solidFill>
                <a:srgbClr val="333333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1875"/>
              </a:lnSpc>
              <a:buFont typeface="Arial" panose="020B0604020202020204" pitchFamily="34" charset="0"/>
              <a:buNone/>
            </a:pPr>
            <a:r>
              <a:rPr lang="en-GB" sz="2200" b="1" dirty="0">
                <a:solidFill>
                  <a:srgbClr val="333333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Reference list</a:t>
            </a:r>
            <a:endParaRPr lang="en-GB" sz="2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>
                <a:ea typeface="Calibri" panose="020F0502020204030204" pitchFamily="34" charset="0"/>
                <a:cs typeface="Calibri" panose="020F0502020204030204" pitchFamily="34" charset="0"/>
              </a:rPr>
              <a:t>Blackstone, (2012) Principles of Sociological Enquiry, Chapter 2: Linking Methods with Theory, Available </a:t>
            </a:r>
            <a:r>
              <a:rPr lang="en-GB" sz="2200" dirty="0" err="1">
                <a:ea typeface="Calibri" panose="020F0502020204030204" pitchFamily="34" charset="0"/>
                <a:cs typeface="Calibri" panose="020F0502020204030204" pitchFamily="34" charset="0"/>
              </a:rPr>
              <a:t>at:</a:t>
            </a:r>
            <a:r>
              <a:rPr lang="en-GB" sz="2200" u="sng" dirty="0" err="1">
                <a:solidFill>
                  <a:srgbClr val="467886"/>
                </a:solidFill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GB" sz="2200" u="sng" dirty="0">
                <a:solidFill>
                  <a:srgbClr val="467886"/>
                </a:solidFill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://saylordotorg.github.io/text_principles-of-sociological-inquiry-qualitative-and-quantitative-methods/s05-linking-methods-with-theory.html</a:t>
            </a:r>
            <a:r>
              <a:rPr lang="en-GB" sz="2200" dirty="0">
                <a:ea typeface="Calibri" panose="020F0502020204030204" pitchFamily="34" charset="0"/>
                <a:cs typeface="Calibri" panose="020F0502020204030204" pitchFamily="34" charset="0"/>
              </a:rPr>
              <a:t>, (Accessed: 04/03/24)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200" dirty="0"/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5765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to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42" y="1447286"/>
            <a:ext cx="9953032" cy="19675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600" b="1" dirty="0"/>
              <a:t>Survey sampling</a:t>
            </a:r>
          </a:p>
          <a:p>
            <a:r>
              <a:rPr lang="en-GB" sz="3600" dirty="0"/>
              <a:t>Process of selecting a sample of respondents from our population of interest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7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0393B-D828-79DE-E2A0-DC68AE0B93C2}"/>
              </a:ext>
            </a:extLst>
          </p:cNvPr>
          <p:cNvSpPr txBox="1">
            <a:spLocks/>
          </p:cNvSpPr>
          <p:nvPr/>
        </p:nvSpPr>
        <p:spPr>
          <a:xfrm>
            <a:off x="403542" y="3633139"/>
            <a:ext cx="9674736" cy="3304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200" dirty="0"/>
              <a:t>To do this we need to define our:</a:t>
            </a:r>
          </a:p>
          <a:p>
            <a:r>
              <a:rPr lang="en-GB" sz="3200" b="1" dirty="0"/>
              <a:t>Target population</a:t>
            </a:r>
          </a:p>
          <a:p>
            <a:r>
              <a:rPr lang="en-GB" sz="3200" b="1" dirty="0"/>
              <a:t>Units of analysis</a:t>
            </a:r>
          </a:p>
          <a:p>
            <a:r>
              <a:rPr lang="en-GB" sz="3200" b="1" dirty="0"/>
              <a:t>Sampling frame</a:t>
            </a:r>
          </a:p>
          <a:p>
            <a:r>
              <a:rPr lang="en-GB" sz="3200" b="1" dirty="0"/>
              <a:t>Sampling technique</a:t>
            </a:r>
            <a:endParaRPr lang="en-GB" sz="2800" b="1" dirty="0"/>
          </a:p>
        </p:txBody>
      </p:sp>
      <p:pic>
        <p:nvPicPr>
          <p:cNvPr id="8" name="Picture 7" descr="A diagram of people with text&#10;&#10;Description automatically generated with medium confidence">
            <a:extLst>
              <a:ext uri="{FF2B5EF4-FFF2-40B4-BE49-F238E27FC236}">
                <a16:creationId xmlns:a16="http://schemas.microsoft.com/office/drawing/2014/main" id="{CAD7F830-267C-A3D6-6F57-3CB235DB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06" y="2880219"/>
            <a:ext cx="4750660" cy="370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263D-2CE1-813A-A0B1-4D6FAB32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chapters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2E458-0418-D8D1-C70B-4F9EDA1B4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4" y="1373138"/>
            <a:ext cx="11576900" cy="49903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In text citations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Point from first chapter (Blackstone 2012a). Point from second chapter (Blackstone 2012b).</a:t>
            </a:r>
          </a:p>
          <a:p>
            <a:pPr marL="0" indent="0">
              <a:buNone/>
            </a:pPr>
            <a:endParaRPr lang="en-GB" sz="2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2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ts val="1875"/>
              </a:lnSpc>
              <a:buNone/>
            </a:pPr>
            <a:r>
              <a:rPr lang="en-GB" sz="2200" b="1" dirty="0">
                <a:solidFill>
                  <a:srgbClr val="333333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Reference list</a:t>
            </a:r>
            <a:endParaRPr lang="en-GB" sz="22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Blackstone, (2012a) Principles of Sociological Enquiry, Chapter 2: Linking Methods with Theory, Available </a:t>
            </a:r>
            <a:r>
              <a:rPr lang="en-GB" sz="2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at:</a:t>
            </a:r>
            <a:r>
              <a:rPr lang="en-GB" sz="2200" u="sng" dirty="0" err="1">
                <a:solidFill>
                  <a:srgbClr val="467886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GB" sz="2200" u="sng" dirty="0">
                <a:solidFill>
                  <a:srgbClr val="467886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://saylordotorg.github.io/text_principles-of-sociological-inquiry-qualitative-and-quantitative-methods/s05-linking-methods-with-theory.html</a:t>
            </a:r>
            <a:r>
              <a:rPr lang="en-GB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(Accessed: 04/03/24)</a:t>
            </a:r>
          </a:p>
          <a:p>
            <a:pPr marL="0" indent="0">
              <a:buNone/>
            </a:pPr>
            <a:endParaRPr lang="en-GB" sz="2200" dirty="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Blackstone, (2012b) Principles of Sociological Enquiry, Chapter 8: Survey Methods, Available </a:t>
            </a:r>
            <a:r>
              <a:rPr lang="en-GB" sz="2200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at:</a:t>
            </a:r>
            <a:r>
              <a:rPr lang="en-GB" sz="2200" u="sng" dirty="0" err="1">
                <a:solidFill>
                  <a:srgbClr val="467886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GB" sz="2200" u="sng" dirty="0">
                <a:solidFill>
                  <a:srgbClr val="467886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://saylordotorg.github.io/text_principles-of-sociological-inquiry-qualitative-and-quantitative-methods/s05-linking-methods-with-theory.html</a:t>
            </a:r>
            <a:r>
              <a:rPr lang="en-GB" sz="22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(Accessed: 04/03/24)</a:t>
            </a:r>
          </a:p>
          <a:p>
            <a:pPr marL="0" indent="0">
              <a:buNone/>
            </a:pPr>
            <a:endParaRPr lang="en-GB" sz="2200" dirty="0"/>
          </a:p>
          <a:p>
            <a:endParaRPr lang="en-GB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C1741-7F6F-125E-8790-F30886A0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B9605-3DEA-7EFA-B977-9BD6BDDB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76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A97E7-2C91-69FE-6A81-E7D979AF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6C98-2B0D-5371-C0DB-305C60230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29" y="268346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 dirty="0"/>
              <a:t>Any questions about the first assessment?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56692-B7D4-F907-D4BD-ECFF1CAB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POL2017 W6 – Surveys II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E5779-0E53-7E19-F8B3-977297C2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71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78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to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19" y="1560743"/>
            <a:ext cx="11533355" cy="520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dirty="0"/>
              <a:t>Who we include in our survey will depend on our research question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r>
              <a:rPr lang="en-GB" sz="3200" b="1" dirty="0"/>
              <a:t>Target population</a:t>
            </a:r>
          </a:p>
          <a:p>
            <a:r>
              <a:rPr lang="en-GB" sz="3200" dirty="0"/>
              <a:t>Entire group we are interested in</a:t>
            </a:r>
          </a:p>
          <a:p>
            <a:pPr marL="0" indent="0">
              <a:buNone/>
            </a:pPr>
            <a:r>
              <a:rPr lang="en-GB" sz="3200" dirty="0"/>
              <a:t>  e.g. UK public, voters, election candidates, African countries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916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0621E0-6DF6-33C3-F32E-1C66841683DA}"/>
              </a:ext>
            </a:extLst>
          </p:cNvPr>
          <p:cNvSpPr/>
          <p:nvPr/>
        </p:nvSpPr>
        <p:spPr>
          <a:xfrm>
            <a:off x="0" y="-11490"/>
            <a:ext cx="12192000" cy="1189842"/>
          </a:xfrm>
          <a:prstGeom prst="rect">
            <a:avLst/>
          </a:prstGeom>
          <a:solidFill>
            <a:srgbClr val="E76254"/>
          </a:solidFill>
          <a:ln w="28575">
            <a:solidFill>
              <a:srgbClr val="E762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60C01-3465-8DE0-D98E-F17AC3AB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to ask?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3F1E-9623-6323-2EC6-4AD72F0D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20" y="1560743"/>
            <a:ext cx="11104184" cy="20372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200" b="1" dirty="0"/>
              <a:t>Units </a:t>
            </a:r>
          </a:p>
          <a:p>
            <a:r>
              <a:rPr lang="en-GB" sz="3200" dirty="0"/>
              <a:t>i.e. sample units/units of analysis</a:t>
            </a:r>
          </a:p>
          <a:p>
            <a:r>
              <a:rPr lang="en-GB" sz="3200" dirty="0"/>
              <a:t>Individual units that make up the population</a:t>
            </a:r>
          </a:p>
          <a:p>
            <a:pPr marL="0" indent="0">
              <a:buNone/>
            </a:pPr>
            <a:r>
              <a:rPr lang="en-GB" sz="3200" dirty="0"/>
              <a:t>	e.g. individuals, households, schools, constituencies, country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9880-79ED-0E94-A7B0-DB64D63F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769DB-CAE7-4C85-A9AF-7D4D8DE4CA2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774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" val="1964727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0)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6)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6)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6)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6)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6)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6)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6)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6)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6)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6)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0)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6)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6)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6)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6)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6)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6)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6)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7)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7)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7)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0)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7)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7)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7)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7)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7)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8)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8)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8)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8)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8)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0)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8)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8)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8)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8)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8)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8)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8)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8)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8)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8)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0)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8)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9)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9)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9)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9)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9)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9)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9)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9)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9)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0)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9)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9)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9)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9)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9)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9)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9)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9)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0)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0)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0)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0)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0)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0)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0)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0)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0)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0)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0)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0)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0)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0)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0)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0)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0)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1)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1)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1)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1)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1)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1)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1)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0)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1)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1)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1)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1)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1)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1)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1)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1)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2)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2)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0)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2)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2)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2)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2)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2)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2)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2)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2)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2)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2)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SLIDE" val="join_instructions_titl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0)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3)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3)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3)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3)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3)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3)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3)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3)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3)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3)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0)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3)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3)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3)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3)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4)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4)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4)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4)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4)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4)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0)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4)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4)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4)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4)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5)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5)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5)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5)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5)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5)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0)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5)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5)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5)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5)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5)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5)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5)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5)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5)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5)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0)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5)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6)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16)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6)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6)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6)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6)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6)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6)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6)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0)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6)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16)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6)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7)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7)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7)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7)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7)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7)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7)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)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7)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7)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17)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7)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7)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7)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7)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7)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7)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7)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)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7)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8)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8)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8)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8)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18)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18)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8)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8)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8)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)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8)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8)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18)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8)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8)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18)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19)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19)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19)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19)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)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19)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8,19)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19)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19)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19)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19)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19)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9)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19)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9)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INSTRUCTION.TEXT" val="join_instructions_tex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1)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19)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19)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19)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0)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0)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0)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0)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0)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0)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0)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1)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0)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0)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0)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0)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0)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0)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0)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0)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0)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0)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1)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0)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1)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1)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1)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1)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1)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1)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1)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1)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1)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1)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1)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1)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2)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2)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2)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2)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2)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2)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2)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2)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1)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2)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2)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2)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2)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2)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2)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2)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3)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3)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3)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1)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3)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3)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3)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3)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3)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3)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3)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3)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4)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4)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1)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4)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4)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4)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4)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4)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4)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4)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4)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4)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4)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)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4)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4)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4)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4)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5)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5)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5)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5)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5)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5)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)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5)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5)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5)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5)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5)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5)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5)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6)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6)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6)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)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6)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6)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6)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6)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6)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6)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6)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6)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6)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26)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.CHECKERBOARD" val="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)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6)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6)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6)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6)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6)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6)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6)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7)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7)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27)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)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1,27)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7)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27)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7)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7)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7)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7)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7)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8,27)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28)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)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28)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28)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28)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28)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6,28)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28)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28)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28)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28)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8)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2)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8)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2,28)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4,28)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8)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8)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8)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" val="{&quot;id&quot;:&quot;3724984&quot;,&quot;alias&quot;:&quot;&quot;,&quot;text&quot;:&quot;Does pineapple belong on pizza?&quot;,&quot;@type&quot;:&quot;MultipleChoiceQuestion&quot;,&quot;choices&quot;:[{&quot;id&quot;:&quot;14035214&quot;,&quot;alias&quot;:null,&quot;text&quot;:&quot;Yes&quot;,&quot;excludeFromResults&quot;:false,&quot;image&quot;:null,&quot;isCorrectAnswer&quot;:false},{&quot;id&quot;:&quot;14035215&quot;,&quot;alias&quot;:null,&quot;text&quot;:&quot;No&quot;,&quot;excludeFromResults&quot;:false,&quot;image&quot;:null,&quot;isCorrectAnswer&quot;:false},{&quot;id&quot;:&quot;14035216&quot;,&quot;alias&quot;:null,&quot;text&quot;:&quot;Unsure&quot;,&quot;excludeFromResults&quot;:false,&quot;image&quot;:null,&quot;isCorrectAnswer&quot;:false}],&quot;resultFormat&quot;:&quot;%&quot;,&quot;minNumberSelections&quot;:1,&quot;maxNumberSelections&quot;:1,&quot;image&quot;:null}"/>
  <p:tag name="VEVOX.ORIGIN.SESSION.ID" val="550402"/>
  <p:tag name="VEVOX.ORIGIN.QUESTION.ID" val="3724984"/>
  <p:tag name="VEVOX.QUESTIONSLIDEID" val="256#25671271"/>
  <p:tag name="VEVOX.SLIDEFORMAT.VERSION" val="1.004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Does pineapple belong on pizza?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x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x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4,2)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x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x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COUNTDOWNTIMER.DISPLAY" val="x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x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x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2)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2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3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3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" val="{&quot;id&quot;:&quot;3724984&quot;,&quot;alias&quot;:&quot;&quot;,&quot;text&quot;:&quot;Does pineapple belong on pizza?&quot;,&quot;@type&quot;:&quot;MultipleChoiceQuestion&quot;,&quot;choices&quot;:[{&quot;id&quot;:&quot;14035214&quot;,&quot;alias&quot;:null,&quot;text&quot;:&quot;Yes&quot;,&quot;excludeFromResults&quot;:false,&quot;image&quot;:null,&quot;isCorrectAnswer&quot;:false},{&quot;id&quot;:&quot;14035215&quot;,&quot;alias&quot;:null,&quot;text&quot;:&quot;No&quot;,&quot;excludeFromResults&quot;:false,&quot;image&quot;:null,&quot;isCorrectAnswer&quot;:false},{&quot;id&quot;:&quot;14035216&quot;,&quot;alias&quot;:null,&quot;text&quot;:&quot;Unsure&quot;,&quot;excludeFromResults&quot;:false,&quot;image&quot;:null,&quot;isCorrectAnswer&quot;:false}],&quot;resultFormat&quot;:&quot;%&quot;,&quot;minNumberSelections&quot;:1,&quot;maxNumberSelections&quot;:1,&quot;image&quot;:null}"/>
  <p:tag name="VEVOX.QUESTIONSLIDEID" val="256#25671271"/>
  <p:tag name="VEVOX.SLIDEFORMAT.VERSION" val="1.00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UESTION" val="Does pineapple belong on pizza?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" val="x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OLLSTATUSTEXT" val="x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SHOULDERS" val="x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PARTICIPANTSDOODLE.HEAD" val="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2)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JOIN.URL" val="x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ACCESSCODE.DISPLAY" val="x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DATALABEL" val="DATALABEL3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ORDER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2)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" val="BAR3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RESULT.PLACEHOLDE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2)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2)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0)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2)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2)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2)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2)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3)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3)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3)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3)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3)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3)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0)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3)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5,3)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3)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8,3)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3)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3)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3)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3)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3)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3)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0)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3)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4)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4)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4)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4)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4)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4)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4)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2,4)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6,4)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0)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7,4)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9,4)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0,4)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4)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5,4)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6,4)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7,4)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4)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5)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7,5)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5,0)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9,5)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0,5)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3,5)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1,5)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3,5)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9,5)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1,6)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2,6)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3,6)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VOX.QRDOT" val="(4,6)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3AFCB4-6ED2-4A1B-B74C-8E17736BF60B}">
  <we:reference id="3e0fcce7-415c-4081-926c-b4e449c650e4" version="1.1.0.2" store="EXCatalog" storeType="EXCatalog"/>
  <we:alternateReferences>
    <we:reference id="WA200004709" version="1.1.0.2" store="en-GB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2351</Words>
  <Application>Microsoft Office PowerPoint</Application>
  <PresentationFormat>Widescreen</PresentationFormat>
  <Paragraphs>592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Franklin Gothic Demi</vt:lpstr>
      <vt:lpstr>Gill Sans MT</vt:lpstr>
      <vt:lpstr>Lato Extended</vt:lpstr>
      <vt:lpstr>Office Theme</vt:lpstr>
      <vt:lpstr>Surveys (Part II)</vt:lpstr>
      <vt:lpstr>PowerPoint Presentation</vt:lpstr>
      <vt:lpstr>Recap</vt:lpstr>
      <vt:lpstr>What we will cover</vt:lpstr>
      <vt:lpstr>Survey sampling</vt:lpstr>
      <vt:lpstr>Survey sampling</vt:lpstr>
      <vt:lpstr>Who to ask?</vt:lpstr>
      <vt:lpstr>Who to ask?</vt:lpstr>
      <vt:lpstr>Who to ask?</vt:lpstr>
      <vt:lpstr>Who to ask?</vt:lpstr>
      <vt:lpstr>PowerPoint Presentation</vt:lpstr>
      <vt:lpstr>Sources of survey error</vt:lpstr>
      <vt:lpstr>PowerPoint Presentation</vt:lpstr>
      <vt:lpstr>PowerPoint Presentation</vt:lpstr>
      <vt:lpstr>PowerPoint Presentation</vt:lpstr>
      <vt:lpstr>Who to ask?</vt:lpstr>
      <vt:lpstr>Join the Vevox session</vt:lpstr>
      <vt:lpstr>Does pineapple belong on pizza?</vt:lpstr>
      <vt:lpstr>Does pineapple belong on pizza?</vt:lpstr>
      <vt:lpstr>PowerPoint Presentation</vt:lpstr>
      <vt:lpstr>Who to ask?</vt:lpstr>
      <vt:lpstr>Probability sampling</vt:lpstr>
      <vt:lpstr>Probability sampling</vt:lpstr>
      <vt:lpstr>PowerPoint Presentation</vt:lpstr>
      <vt:lpstr>Probability sampling</vt:lpstr>
      <vt:lpstr>Probability sampling</vt:lpstr>
      <vt:lpstr>Probability sampling</vt:lpstr>
      <vt:lpstr>Discussion question</vt:lpstr>
      <vt:lpstr>Non-probability sampling</vt:lpstr>
      <vt:lpstr>Non-probability sampling</vt:lpstr>
      <vt:lpstr>Non-probability sampling</vt:lpstr>
      <vt:lpstr>Non-probability sampling</vt:lpstr>
      <vt:lpstr>Non-probability sampling</vt:lpstr>
      <vt:lpstr>PowerPoint Presentation</vt:lpstr>
      <vt:lpstr>Discussion question</vt:lpstr>
      <vt:lpstr>Strengths and weaknesses</vt:lpstr>
      <vt:lpstr>Sample size</vt:lpstr>
      <vt:lpstr>Example (Dominguez et al, 2016)</vt:lpstr>
      <vt:lpstr>Example (Dominguez et al, 2016)</vt:lpstr>
      <vt:lpstr>Summary</vt:lpstr>
      <vt:lpstr>Summary</vt:lpstr>
      <vt:lpstr>Summary</vt:lpstr>
      <vt:lpstr>Summary</vt:lpstr>
      <vt:lpstr>PowerPoint Presentation</vt:lpstr>
      <vt:lpstr>Survey mode</vt:lpstr>
      <vt:lpstr>How we ask questions</vt:lpstr>
      <vt:lpstr>How we ask questions</vt:lpstr>
      <vt:lpstr>Face to face surveys</vt:lpstr>
      <vt:lpstr>Telephone surveys</vt:lpstr>
      <vt:lpstr>Mail and Online Surveys</vt:lpstr>
      <vt:lpstr>Which mode to choose?</vt:lpstr>
      <vt:lpstr>Discussion Question</vt:lpstr>
      <vt:lpstr>Discussion Question</vt:lpstr>
      <vt:lpstr>Summary</vt:lpstr>
      <vt:lpstr>Summary</vt:lpstr>
      <vt:lpstr>Running our  own surveys</vt:lpstr>
      <vt:lpstr>Primary data collection</vt:lpstr>
      <vt:lpstr>Ethics</vt:lpstr>
      <vt:lpstr>Creating surveys</vt:lpstr>
      <vt:lpstr>Creating surveys</vt:lpstr>
      <vt:lpstr>Primary survey data</vt:lpstr>
      <vt:lpstr>Using secondary  survey data</vt:lpstr>
      <vt:lpstr>What can we do with survey data?</vt:lpstr>
      <vt:lpstr>What can we do with survey data?</vt:lpstr>
      <vt:lpstr>Where to find survey data?</vt:lpstr>
      <vt:lpstr>Secondary survey data</vt:lpstr>
      <vt:lpstr>Assessment 1</vt:lpstr>
      <vt:lpstr>Assignment referencing</vt:lpstr>
      <vt:lpstr>Single chapter</vt:lpstr>
      <vt:lpstr>Multiple chapters</vt:lpstr>
      <vt:lpstr>Assignment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Lecture 2  Becoming a Political Researcher (POL2017)</dc:title>
  <dc:creator>brian boyle</dc:creator>
  <cp:lastModifiedBy>Brian Boyle</cp:lastModifiedBy>
  <cp:revision>328</cp:revision>
  <dcterms:created xsi:type="dcterms:W3CDTF">2023-12-20T10:52:04Z</dcterms:created>
  <dcterms:modified xsi:type="dcterms:W3CDTF">2024-03-05T12:08:59Z</dcterms:modified>
</cp:coreProperties>
</file>